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handoutMasterIdLst>
    <p:handoutMasterId r:id="rId58"/>
  </p:handoutMasterIdLst>
  <p:sldIdLst>
    <p:sldId id="256" r:id="rId2"/>
    <p:sldId id="282" r:id="rId3"/>
    <p:sldId id="308" r:id="rId4"/>
    <p:sldId id="257" r:id="rId5"/>
    <p:sldId id="268" r:id="rId6"/>
    <p:sldId id="258" r:id="rId7"/>
    <p:sldId id="259" r:id="rId8"/>
    <p:sldId id="260" r:id="rId9"/>
    <p:sldId id="269" r:id="rId10"/>
    <p:sldId id="261" r:id="rId11"/>
    <p:sldId id="262" r:id="rId12"/>
    <p:sldId id="309" r:id="rId13"/>
    <p:sldId id="270" r:id="rId14"/>
    <p:sldId id="263" r:id="rId15"/>
    <p:sldId id="264" r:id="rId16"/>
    <p:sldId id="265" r:id="rId17"/>
    <p:sldId id="283" r:id="rId18"/>
    <p:sldId id="310" r:id="rId19"/>
    <p:sldId id="267" r:id="rId20"/>
    <p:sldId id="266" r:id="rId21"/>
    <p:sldId id="271" r:id="rId22"/>
    <p:sldId id="272" r:id="rId23"/>
    <p:sldId id="273" r:id="rId24"/>
    <p:sldId id="311" r:id="rId25"/>
    <p:sldId id="275" r:id="rId26"/>
    <p:sldId id="276" r:id="rId27"/>
    <p:sldId id="279" r:id="rId28"/>
    <p:sldId id="277" r:id="rId29"/>
    <p:sldId id="278" r:id="rId30"/>
    <p:sldId id="312" r:id="rId31"/>
    <p:sldId id="313" r:id="rId32"/>
    <p:sldId id="284" r:id="rId33"/>
    <p:sldId id="285" r:id="rId34"/>
    <p:sldId id="281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298" r:id="rId50"/>
    <p:sldId id="301" r:id="rId51"/>
    <p:sldId id="303" r:id="rId52"/>
    <p:sldId id="302" r:id="rId53"/>
    <p:sldId id="304" r:id="rId54"/>
    <p:sldId id="305" r:id="rId55"/>
    <p:sldId id="306" r:id="rId56"/>
    <p:sldId id="307" r:id="rId57"/>
  </p:sldIdLst>
  <p:sldSz cx="12192000" cy="6858000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5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F30C78-8C04-41D2-B679-4BD07B90253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4FA2D5C-A853-4705-A7D2-00B8B4A6ACA7}">
      <dgm:prSet phldrT="[Text]" custT="1"/>
      <dgm:spPr/>
      <dgm:t>
        <a:bodyPr/>
        <a:lstStyle/>
        <a:p>
          <a:pPr algn="ctr"/>
          <a:r>
            <a:rPr lang="en-US" sz="2000" b="1" i="0" dirty="0"/>
            <a:t>Search for ACRS conferences website</a:t>
          </a:r>
          <a:endParaRPr lang="th-TH" sz="2000" dirty="0"/>
        </a:p>
      </dgm:t>
    </dgm:pt>
    <dgm:pt modelId="{6D66BEEC-CEC1-4B3D-9A36-0FBBFD90F440}" type="parTrans" cxnId="{EFD2DB8B-F9E8-4F04-A197-8FE66BD20F25}">
      <dgm:prSet/>
      <dgm:spPr/>
      <dgm:t>
        <a:bodyPr/>
        <a:lstStyle/>
        <a:p>
          <a:endParaRPr lang="th-TH"/>
        </a:p>
      </dgm:t>
    </dgm:pt>
    <dgm:pt modelId="{438980CC-445F-49B9-8D48-2A2697CD9806}" type="sibTrans" cxnId="{EFD2DB8B-F9E8-4F04-A197-8FE66BD20F25}">
      <dgm:prSet/>
      <dgm:spPr/>
      <dgm:t>
        <a:bodyPr/>
        <a:lstStyle/>
        <a:p>
          <a:endParaRPr lang="th-TH"/>
        </a:p>
      </dgm:t>
    </dgm:pt>
    <dgm:pt modelId="{FE1DAEAC-14EF-45EA-98EA-537323B9148D}">
      <dgm:prSet phldrT="[Text]" custT="1"/>
      <dgm:spPr/>
      <dgm:t>
        <a:bodyPr/>
        <a:lstStyle/>
        <a:p>
          <a:r>
            <a:rPr lang="en-US" sz="20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Prepare for Registration and Submission</a:t>
          </a:r>
          <a:endParaRPr lang="th-TH" sz="2000" kern="1200" dirty="0"/>
        </a:p>
      </dgm:t>
    </dgm:pt>
    <dgm:pt modelId="{91DF9944-C811-444B-BDAC-08DBCB77FEC1}" type="parTrans" cxnId="{4BE22837-B9CB-490C-947E-5693A9B42D47}">
      <dgm:prSet/>
      <dgm:spPr/>
      <dgm:t>
        <a:bodyPr/>
        <a:lstStyle/>
        <a:p>
          <a:endParaRPr lang="th-TH"/>
        </a:p>
      </dgm:t>
    </dgm:pt>
    <dgm:pt modelId="{1052F7C8-D5F8-448C-BDC9-63C9E73C1A2E}" type="sibTrans" cxnId="{4BE22837-B9CB-490C-947E-5693A9B42D47}">
      <dgm:prSet/>
      <dgm:spPr/>
      <dgm:t>
        <a:bodyPr/>
        <a:lstStyle/>
        <a:p>
          <a:endParaRPr lang="th-TH"/>
        </a:p>
      </dgm:t>
    </dgm:pt>
    <dgm:pt modelId="{7016E373-0C13-45D3-9425-F11DCEC43197}">
      <dgm:prSet phldrT="[Text]" custT="1"/>
      <dgm:spPr/>
      <dgm:t>
        <a:bodyPr/>
        <a:lstStyle/>
        <a:p>
          <a:r>
            <a:rPr lang="en-US" sz="20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Sign up to ACRS 2019 online system</a:t>
          </a:r>
          <a:endParaRPr lang="th-TH" sz="2000" b="1" i="0" kern="1200" dirty="0">
            <a:solidFill>
              <a:srgbClr val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4A9DF6A6-627E-4F2F-98C2-39EB5EC8C28C}" type="parTrans" cxnId="{568852B3-A571-4F14-B0DC-F12319B7EB89}">
      <dgm:prSet/>
      <dgm:spPr/>
      <dgm:t>
        <a:bodyPr/>
        <a:lstStyle/>
        <a:p>
          <a:endParaRPr lang="th-TH"/>
        </a:p>
      </dgm:t>
    </dgm:pt>
    <dgm:pt modelId="{7CFDC565-780E-49A1-B9E8-D60A1CF3CAF6}" type="sibTrans" cxnId="{568852B3-A571-4F14-B0DC-F12319B7EB89}">
      <dgm:prSet/>
      <dgm:spPr/>
      <dgm:t>
        <a:bodyPr/>
        <a:lstStyle/>
        <a:p>
          <a:endParaRPr lang="th-TH"/>
        </a:p>
      </dgm:t>
    </dgm:pt>
    <dgm:pt modelId="{D73A55F1-CC35-46A0-82BC-32A0C8302673}">
      <dgm:prSet custT="1"/>
      <dgm:spPr/>
      <dgm:t>
        <a:bodyPr/>
        <a:lstStyle/>
        <a:p>
          <a:r>
            <a:rPr lang="en-US" sz="18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Attach Files the Abstract and Full paper Submission</a:t>
          </a:r>
          <a:endParaRPr lang="th-TH" sz="1800" b="1" i="0" kern="1200" dirty="0">
            <a:solidFill>
              <a:srgbClr val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E8FCE377-9E3C-4DA9-84E4-1A58FC9616D7}" type="parTrans" cxnId="{2F85311A-4C0E-48BE-9914-F09440CC9DCF}">
      <dgm:prSet/>
      <dgm:spPr/>
      <dgm:t>
        <a:bodyPr/>
        <a:lstStyle/>
        <a:p>
          <a:endParaRPr lang="th-TH"/>
        </a:p>
      </dgm:t>
    </dgm:pt>
    <dgm:pt modelId="{AFEBD829-39D3-4E53-B22E-9900A355DCD3}" type="sibTrans" cxnId="{2F85311A-4C0E-48BE-9914-F09440CC9DCF}">
      <dgm:prSet/>
      <dgm:spPr/>
      <dgm:t>
        <a:bodyPr/>
        <a:lstStyle/>
        <a:p>
          <a:endParaRPr lang="th-TH"/>
        </a:p>
      </dgm:t>
    </dgm:pt>
    <dgm:pt modelId="{FB883347-7BA6-4D83-B57A-FF087A197462}">
      <dgm:prSet custT="1"/>
      <dgm:spPr/>
      <dgm:t>
        <a:bodyPr/>
        <a:lstStyle/>
        <a:p>
          <a:r>
            <a:rPr lang="en-US" sz="1600" b="1" i="0" dirty="0">
              <a:solidFill>
                <a:srgbClr val="FFFFFF"/>
              </a:solidFill>
              <a:latin typeface="+mj-lt"/>
              <a:ea typeface="+mn-ea"/>
              <a:cs typeface="+mn-cs"/>
            </a:rPr>
            <a:t>If Our Paper Accepted, We </a:t>
          </a:r>
          <a:r>
            <a:rPr lang="en-US" sz="1600" b="1" i="0" dirty="0">
              <a:latin typeface="+mj-lt"/>
            </a:rPr>
            <a:t>received the confirmation letter.</a:t>
          </a:r>
          <a:endParaRPr lang="th-TH" sz="1600" b="1" dirty="0">
            <a:latin typeface="+mj-lt"/>
          </a:endParaRPr>
        </a:p>
      </dgm:t>
    </dgm:pt>
    <dgm:pt modelId="{A282940D-1A97-4FB3-99DB-7B89C0CAE96E}" type="parTrans" cxnId="{CCFFB81E-6AC9-40AD-AC8D-3065FCEA2692}">
      <dgm:prSet/>
      <dgm:spPr/>
      <dgm:t>
        <a:bodyPr/>
        <a:lstStyle/>
        <a:p>
          <a:endParaRPr lang="th-TH"/>
        </a:p>
      </dgm:t>
    </dgm:pt>
    <dgm:pt modelId="{31E3F55E-1A22-4C14-9A34-27D2978E5734}" type="sibTrans" cxnId="{CCFFB81E-6AC9-40AD-AC8D-3065FCEA2692}">
      <dgm:prSet/>
      <dgm:spPr/>
      <dgm:t>
        <a:bodyPr/>
        <a:lstStyle/>
        <a:p>
          <a:endParaRPr lang="th-TH"/>
        </a:p>
      </dgm:t>
    </dgm:pt>
    <dgm:pt modelId="{8E422366-B04F-488C-8436-2B6DF64E5826}">
      <dgm:prSet custT="1"/>
      <dgm:spPr/>
      <dgm:t>
        <a:bodyPr/>
        <a:lstStyle/>
        <a:p>
          <a:r>
            <a:rPr lang="en-US" sz="20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Prepare for official letter </a:t>
          </a:r>
          <a:endParaRPr lang="th-TH" sz="2000" b="1" i="0" kern="1200" dirty="0">
            <a:solidFill>
              <a:srgbClr val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F6EF1FFD-3AF3-4A2F-90A5-68BBB18849FD}" type="parTrans" cxnId="{3F678F43-5E40-426A-BAC1-90FCC5A3769A}">
      <dgm:prSet/>
      <dgm:spPr/>
      <dgm:t>
        <a:bodyPr/>
        <a:lstStyle/>
        <a:p>
          <a:endParaRPr lang="th-TH"/>
        </a:p>
      </dgm:t>
    </dgm:pt>
    <dgm:pt modelId="{45730406-8D24-477D-BDCA-035E38939C05}" type="sibTrans" cxnId="{3F678F43-5E40-426A-BAC1-90FCC5A3769A}">
      <dgm:prSet/>
      <dgm:spPr/>
      <dgm:t>
        <a:bodyPr/>
        <a:lstStyle/>
        <a:p>
          <a:endParaRPr lang="th-TH"/>
        </a:p>
      </dgm:t>
    </dgm:pt>
    <dgm:pt modelId="{E21DDAA5-2173-4E3E-8AA5-9F83C0A0B8FF}">
      <dgm:prSet custT="1"/>
      <dgm:spPr/>
      <dgm:t>
        <a:bodyPr/>
        <a:lstStyle/>
        <a:p>
          <a:r>
            <a:rPr lang="en-US" sz="19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Prepare for rest and journey</a:t>
          </a:r>
          <a:endParaRPr lang="th-TH" sz="1900" b="1" i="0" kern="1200" dirty="0">
            <a:solidFill>
              <a:srgbClr val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50AE4342-2DE2-4430-AE5A-4CE504776B05}" type="parTrans" cxnId="{7DCD3415-18F1-4294-AFCF-BCC2BEF73C0D}">
      <dgm:prSet/>
      <dgm:spPr/>
      <dgm:t>
        <a:bodyPr/>
        <a:lstStyle/>
        <a:p>
          <a:endParaRPr lang="th-TH"/>
        </a:p>
      </dgm:t>
    </dgm:pt>
    <dgm:pt modelId="{41988D0C-5BDC-481C-B586-CE88F1DF99C0}" type="sibTrans" cxnId="{7DCD3415-18F1-4294-AFCF-BCC2BEF73C0D}">
      <dgm:prSet/>
      <dgm:spPr/>
      <dgm:t>
        <a:bodyPr/>
        <a:lstStyle/>
        <a:p>
          <a:endParaRPr lang="th-TH"/>
        </a:p>
      </dgm:t>
    </dgm:pt>
    <dgm:pt modelId="{1BF20E00-1E53-4CF7-AED1-5E44CFA901E2}">
      <dgm:prSet custT="1"/>
      <dgm:spPr/>
      <dgm:t>
        <a:bodyPr/>
        <a:lstStyle/>
        <a:p>
          <a:r>
            <a:rPr lang="en-US" sz="20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Present the paper in </a:t>
          </a:r>
          <a:r>
            <a:rPr lang="en-US" sz="2000" b="1" i="0" kern="1200" dirty="0"/>
            <a:t>ACRS conferences </a:t>
          </a:r>
          <a:r>
            <a:rPr lang="en-US" sz="2000" b="1" i="0" kern="120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 </a:t>
          </a:r>
          <a:endParaRPr lang="th-TH" sz="2000" b="1" i="0" kern="1200" dirty="0">
            <a:solidFill>
              <a:srgbClr val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3A6F14AF-548E-4873-92E7-C247703B2A8D}" type="parTrans" cxnId="{8E0D57A4-1608-4C12-B27A-BA0985150A43}">
      <dgm:prSet/>
      <dgm:spPr/>
      <dgm:t>
        <a:bodyPr/>
        <a:lstStyle/>
        <a:p>
          <a:endParaRPr lang="th-TH"/>
        </a:p>
      </dgm:t>
    </dgm:pt>
    <dgm:pt modelId="{DF623423-BA9D-4A66-9EE9-0B2EABB4EA6A}" type="sibTrans" cxnId="{8E0D57A4-1608-4C12-B27A-BA0985150A43}">
      <dgm:prSet/>
      <dgm:spPr/>
      <dgm:t>
        <a:bodyPr/>
        <a:lstStyle/>
        <a:p>
          <a:endParaRPr lang="th-TH"/>
        </a:p>
      </dgm:t>
    </dgm:pt>
    <dgm:pt modelId="{D19F5AEA-434A-4DD9-8BCC-4E0771A7AF58}">
      <dgm:prSet custT="1"/>
      <dgm:spPr/>
      <dgm:t>
        <a:bodyPr/>
        <a:lstStyle/>
        <a:p>
          <a:r>
            <a:rPr lang="en-US" sz="1500" b="1" i="0" dirty="0"/>
            <a:t>After we came back to RBRU, We wrote Performance report. </a:t>
          </a:r>
          <a:endParaRPr lang="th-TH" sz="1500" b="1" dirty="0"/>
        </a:p>
      </dgm:t>
    </dgm:pt>
    <dgm:pt modelId="{D901D00A-642B-436A-BBE3-13F86E403207}" type="parTrans" cxnId="{ECFE683C-BAFB-44CA-AA76-C003F9834104}">
      <dgm:prSet/>
      <dgm:spPr/>
      <dgm:t>
        <a:bodyPr/>
        <a:lstStyle/>
        <a:p>
          <a:endParaRPr lang="th-TH"/>
        </a:p>
      </dgm:t>
    </dgm:pt>
    <dgm:pt modelId="{22142BE7-4F47-49F7-98A9-966515C97F46}" type="sibTrans" cxnId="{ECFE683C-BAFB-44CA-AA76-C003F9834104}">
      <dgm:prSet/>
      <dgm:spPr/>
      <dgm:t>
        <a:bodyPr/>
        <a:lstStyle/>
        <a:p>
          <a:endParaRPr lang="th-TH"/>
        </a:p>
      </dgm:t>
    </dgm:pt>
    <dgm:pt modelId="{A071FC0D-6D18-4080-A476-242701388FE3}">
      <dgm:prSet custT="1"/>
      <dgm:spPr/>
      <dgm:t>
        <a:bodyPr/>
        <a:lstStyle/>
        <a:p>
          <a:r>
            <a:rPr lang="en-US" sz="2000" b="1" i="0" dirty="0">
              <a:solidFill>
                <a:srgbClr val="FFFFFF"/>
              </a:solidFill>
              <a:latin typeface="Garamond" panose="02020404030301010803"/>
              <a:ea typeface="+mn-ea"/>
              <a:cs typeface="+mn-cs"/>
            </a:rPr>
            <a:t>Prepare for passport</a:t>
          </a:r>
          <a:endParaRPr lang="th-TH" sz="2000" dirty="0"/>
        </a:p>
      </dgm:t>
    </dgm:pt>
    <dgm:pt modelId="{81833B9E-75F6-4467-8303-A29AFBB93376}" type="parTrans" cxnId="{DEC11B8B-A0BA-45DF-923E-4F30E1D43468}">
      <dgm:prSet/>
      <dgm:spPr/>
      <dgm:t>
        <a:bodyPr/>
        <a:lstStyle/>
        <a:p>
          <a:endParaRPr lang="th-TH"/>
        </a:p>
      </dgm:t>
    </dgm:pt>
    <dgm:pt modelId="{BD833979-9501-44C3-B419-8315AFFA95B4}" type="sibTrans" cxnId="{DEC11B8B-A0BA-45DF-923E-4F30E1D43468}">
      <dgm:prSet/>
      <dgm:spPr/>
      <dgm:t>
        <a:bodyPr/>
        <a:lstStyle/>
        <a:p>
          <a:endParaRPr lang="th-TH"/>
        </a:p>
      </dgm:t>
    </dgm:pt>
    <dgm:pt modelId="{0D3A05F0-67E6-4741-ADBE-AD0AC0349BD1}" type="pres">
      <dgm:prSet presAssocID="{CAF30C78-8C04-41D2-B679-4BD07B902532}" presName="linearFlow" presStyleCnt="0">
        <dgm:presLayoutVars>
          <dgm:dir/>
          <dgm:resizeHandles val="exact"/>
        </dgm:presLayoutVars>
      </dgm:prSet>
      <dgm:spPr/>
    </dgm:pt>
    <dgm:pt modelId="{348E9A73-7196-406B-B78E-42FBDD833296}" type="pres">
      <dgm:prSet presAssocID="{14FA2D5C-A853-4705-A7D2-00B8B4A6ACA7}" presName="composite" presStyleCnt="0"/>
      <dgm:spPr/>
    </dgm:pt>
    <dgm:pt modelId="{B4BFE631-40D6-4C96-B825-AB67966CE2AA}" type="pres">
      <dgm:prSet presAssocID="{14FA2D5C-A853-4705-A7D2-00B8B4A6ACA7}" presName="imgShp" presStyleLbl="fgImgPlac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B5066443-F04F-414E-B9AD-94633DF526B9}" type="pres">
      <dgm:prSet presAssocID="{14FA2D5C-A853-4705-A7D2-00B8B4A6ACA7}" presName="txShp" presStyleLbl="node1" presStyleIdx="0" presStyleCnt="10" custScaleX="103140" custLinFactNeighborX="12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9E3910-7332-421A-B9F4-DB7932F4FD40}" type="pres">
      <dgm:prSet presAssocID="{438980CC-445F-49B9-8D48-2A2697CD9806}" presName="spacing" presStyleCnt="0"/>
      <dgm:spPr/>
    </dgm:pt>
    <dgm:pt modelId="{9EFA1CAE-0D35-4A96-A50E-DA98570DAB27}" type="pres">
      <dgm:prSet presAssocID="{FE1DAEAC-14EF-45EA-98EA-537323B9148D}" presName="composite" presStyleCnt="0"/>
      <dgm:spPr/>
    </dgm:pt>
    <dgm:pt modelId="{631A9345-4CFD-4131-B4D9-80CA953BD59A}" type="pres">
      <dgm:prSet presAssocID="{FE1DAEAC-14EF-45EA-98EA-537323B9148D}" presName="imgShp" presStyleLbl="fgImgPlace1" presStyleIdx="1" presStyleCnt="10" custLinFactNeighborX="-12611" custLinFactNeighborY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A6A22E6B-0382-4112-A55B-340F34626DB3}" type="pres">
      <dgm:prSet presAssocID="{FE1DAEAC-14EF-45EA-98EA-537323B9148D}" presName="txShp" presStyleLbl="node1" presStyleIdx="1" presStyleCnt="10" custScaleX="105269" custLinFactNeighborX="1590" custLinFactNeighborY="-15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79B316-4FD8-440F-977F-A1212224DE37}" type="pres">
      <dgm:prSet presAssocID="{1052F7C8-D5F8-448C-BDC9-63C9E73C1A2E}" presName="spacing" presStyleCnt="0"/>
      <dgm:spPr/>
    </dgm:pt>
    <dgm:pt modelId="{CD8BAC3E-863D-4B31-B798-D5AB8419C288}" type="pres">
      <dgm:prSet presAssocID="{7016E373-0C13-45D3-9425-F11DCEC43197}" presName="composite" presStyleCnt="0"/>
      <dgm:spPr/>
    </dgm:pt>
    <dgm:pt modelId="{80B0DF4E-D0FD-4CBE-85EB-451904DBE175}" type="pres">
      <dgm:prSet presAssocID="{7016E373-0C13-45D3-9425-F11DCEC43197}" presName="imgShp" presStyleLbl="fgImgPlace1" presStyleIdx="2" presStyleCnt="10" custLinFactNeighborX="-24460" custLinFactNeighborY="-76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9EAD497C-117F-49CA-98E4-672B14F9BB03}" type="pres">
      <dgm:prSet presAssocID="{7016E373-0C13-45D3-9425-F11DCEC43197}" presName="txShp" presStyleLbl="node1" presStyleIdx="2" presStyleCnt="10" custScaleX="109169" custLinFactNeighborX="493" custLinFactNeighborY="-458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2C36E7-B68A-45FE-8063-7F65B018C7CF}" type="pres">
      <dgm:prSet presAssocID="{7CFDC565-780E-49A1-B9E8-D60A1CF3CAF6}" presName="spacing" presStyleCnt="0"/>
      <dgm:spPr/>
    </dgm:pt>
    <dgm:pt modelId="{5A033149-D022-4189-AE9D-91E9E063A1C3}" type="pres">
      <dgm:prSet presAssocID="{D73A55F1-CC35-46A0-82BC-32A0C8302673}" presName="composite" presStyleCnt="0"/>
      <dgm:spPr/>
    </dgm:pt>
    <dgm:pt modelId="{6A4C89D7-6762-4E24-A239-22DEC9A57386}" type="pres">
      <dgm:prSet presAssocID="{D73A55F1-CC35-46A0-82BC-32A0C8302673}" presName="imgShp" presStyleLbl="fgImgPlace1" presStyleIdx="3" presStyleCnt="10" custLinFactNeighborX="-45914" custLinFactNeighborY="-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EB63EAD6-A7AE-46CF-8030-D3C3388A7754}" type="pres">
      <dgm:prSet presAssocID="{D73A55F1-CC35-46A0-82BC-32A0C8302673}" presName="txShp" presStyleLbl="node1" presStyleIdx="3" presStyleCnt="10" custScaleX="1094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8D5C99A-B6D9-4126-AA3D-CF0746DA907F}" type="pres">
      <dgm:prSet presAssocID="{AFEBD829-39D3-4E53-B22E-9900A355DCD3}" presName="spacing" presStyleCnt="0"/>
      <dgm:spPr/>
    </dgm:pt>
    <dgm:pt modelId="{696956C5-9862-498E-9DE4-E8C074B5D949}" type="pres">
      <dgm:prSet presAssocID="{FB883347-7BA6-4D83-B57A-FF087A197462}" presName="composite" presStyleCnt="0"/>
      <dgm:spPr/>
    </dgm:pt>
    <dgm:pt modelId="{FF5B752C-7A86-446D-8F66-D701477862A3}" type="pres">
      <dgm:prSet presAssocID="{FB883347-7BA6-4D83-B57A-FF087A197462}" presName="imgShp" presStyleLbl="fgImgPlace1" presStyleIdx="4" presStyleCnt="10" custLinFactNeighborX="-79167" custLinFactNeighborY="-34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98A864CA-8367-4E64-9CA6-265C9CB2038F}" type="pres">
      <dgm:prSet presAssocID="{FB883347-7BA6-4D83-B57A-FF087A197462}" presName="txShp" presStyleLbl="node1" presStyleIdx="4" presStyleCnt="10" custScaleX="11321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934185-E473-4952-B518-8EBBDBA228B9}" type="pres">
      <dgm:prSet presAssocID="{31E3F55E-1A22-4C14-9A34-27D2978E5734}" presName="spacing" presStyleCnt="0"/>
      <dgm:spPr/>
    </dgm:pt>
    <dgm:pt modelId="{FE0AEA24-C247-4EB5-89A5-39AE815443D6}" type="pres">
      <dgm:prSet presAssocID="{8E422366-B04F-488C-8436-2B6DF64E5826}" presName="composite" presStyleCnt="0"/>
      <dgm:spPr/>
    </dgm:pt>
    <dgm:pt modelId="{99C3DE89-3F90-44D5-8521-50B8258D36E3}" type="pres">
      <dgm:prSet presAssocID="{8E422366-B04F-488C-8436-2B6DF64E5826}" presName="imgShp" presStyleLbl="fgImgPlace1" presStyleIdx="5" presStyleCnt="10" custLinFactNeighborX="-65985" custLinFactNeighborY="27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72403B37-D0CA-491B-B18F-6D9E0A4E2ABD}" type="pres">
      <dgm:prSet presAssocID="{8E422366-B04F-488C-8436-2B6DF64E5826}" presName="txShp" presStyleLbl="node1" presStyleIdx="5" presStyleCnt="10" custScaleX="1106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9C40A4-0E38-4AFB-B53E-3957B525C88D}" type="pres">
      <dgm:prSet presAssocID="{45730406-8D24-477D-BDCA-035E38939C05}" presName="spacing" presStyleCnt="0"/>
      <dgm:spPr/>
    </dgm:pt>
    <dgm:pt modelId="{E488BE5D-4A7B-421D-B9AB-DC5365111467}" type="pres">
      <dgm:prSet presAssocID="{A071FC0D-6D18-4080-A476-242701388FE3}" presName="composite" presStyleCnt="0"/>
      <dgm:spPr/>
    </dgm:pt>
    <dgm:pt modelId="{8E242BEF-9388-47EC-8169-792E7D52BE3A}" type="pres">
      <dgm:prSet presAssocID="{A071FC0D-6D18-4080-A476-242701388FE3}" presName="imgShp" presStyleLbl="fgImgPlace1" presStyleIdx="6" presStyleCnt="10" custLinFactNeighborX="-43910" custLinFactNeighborY="-137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7B198629-9B2A-4185-A890-90A6CC0A0CE9}" type="pres">
      <dgm:prSet presAssocID="{A071FC0D-6D18-4080-A476-242701388FE3}" presName="txShp" presStyleLbl="node1" presStyleIdx="6" presStyleCnt="10" custScaleX="109578" custLinFactNeighborX="494" custLinFactNeighborY="-27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6977A26-4F5C-49D3-A267-8D359E9A8E07}" type="pres">
      <dgm:prSet presAssocID="{BD833979-9501-44C3-B419-8315AFFA95B4}" presName="spacing" presStyleCnt="0"/>
      <dgm:spPr/>
    </dgm:pt>
    <dgm:pt modelId="{0327D23F-FE46-4656-88AE-280FFC1E5C84}" type="pres">
      <dgm:prSet presAssocID="{E21DDAA5-2173-4E3E-8AA5-9F83C0A0B8FF}" presName="composite" presStyleCnt="0"/>
      <dgm:spPr/>
    </dgm:pt>
    <dgm:pt modelId="{1BB5B98F-9CB8-43C1-871D-EDF644033EE5}" type="pres">
      <dgm:prSet presAssocID="{E21DDAA5-2173-4E3E-8AA5-9F83C0A0B8FF}" presName="imgShp" presStyleLbl="fgImgPlace1" presStyleIdx="7" presStyleCnt="10" custLinFactNeighborX="-43910" custLinFactNeighborY="-82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CB0C8E8B-5B2B-4AF0-A7F4-55EFDD3187B5}" type="pres">
      <dgm:prSet presAssocID="{E21DDAA5-2173-4E3E-8AA5-9F83C0A0B8FF}" presName="txShp" presStyleLbl="node1" presStyleIdx="7" presStyleCnt="10" custScaleX="10626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43E74F-0CE6-4C8A-89AC-798E46C6EF09}" type="pres">
      <dgm:prSet presAssocID="{41988D0C-5BDC-481C-B586-CE88F1DF99C0}" presName="spacing" presStyleCnt="0"/>
      <dgm:spPr/>
    </dgm:pt>
    <dgm:pt modelId="{3AF1D345-5BBD-4BED-A5E7-22935C15E2AC}" type="pres">
      <dgm:prSet presAssocID="{1BF20E00-1E53-4CF7-AED1-5E44CFA901E2}" presName="composite" presStyleCnt="0"/>
      <dgm:spPr/>
    </dgm:pt>
    <dgm:pt modelId="{69DC5786-9BCC-41B8-A356-1521509DD26A}" type="pres">
      <dgm:prSet presAssocID="{1BF20E00-1E53-4CF7-AED1-5E44CFA901E2}" presName="imgShp" presStyleLbl="fgImgPlace1" presStyleIdx="8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1C43771E-AA32-433F-8F5B-C664A57B1F4E}" type="pres">
      <dgm:prSet presAssocID="{1BF20E00-1E53-4CF7-AED1-5E44CFA901E2}" presName="txShp" presStyleLbl="node1" presStyleIdx="8" presStyleCnt="10" custScaleX="10626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2A0631-28CF-44DA-A9EB-2108B899AABF}" type="pres">
      <dgm:prSet presAssocID="{DF623423-BA9D-4A66-9EE9-0B2EABB4EA6A}" presName="spacing" presStyleCnt="0"/>
      <dgm:spPr/>
    </dgm:pt>
    <dgm:pt modelId="{2F440F8E-9FFB-46EF-9BA3-CE4177013001}" type="pres">
      <dgm:prSet presAssocID="{D19F5AEA-434A-4DD9-8BCC-4E0771A7AF58}" presName="composite" presStyleCnt="0"/>
      <dgm:spPr/>
    </dgm:pt>
    <dgm:pt modelId="{FDA7F9DF-6C57-4FFC-A12C-5E2D2DB23057}" type="pres">
      <dgm:prSet presAssocID="{D19F5AEA-434A-4DD9-8BCC-4E0771A7AF58}" presName="imgShp" presStyleLbl="fgImgPlace1" presStyleIdx="9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DFFC2052-1ABE-41B3-BA1C-F9395D3B4ED7}" type="pres">
      <dgm:prSet presAssocID="{D19F5AEA-434A-4DD9-8BCC-4E0771A7AF58}" presName="txShp" presStyleLbl="node1" presStyleIdx="9" presStyleCnt="10" custScaleX="10626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FD2DB8B-F9E8-4F04-A197-8FE66BD20F25}" srcId="{CAF30C78-8C04-41D2-B679-4BD07B902532}" destId="{14FA2D5C-A853-4705-A7D2-00B8B4A6ACA7}" srcOrd="0" destOrd="0" parTransId="{6D66BEEC-CEC1-4B3D-9A36-0FBBFD90F440}" sibTransId="{438980CC-445F-49B9-8D48-2A2697CD9806}"/>
    <dgm:cxn modelId="{7DC84BD8-31A8-48B2-8954-8A81EB22F5E2}" type="presOf" srcId="{8E422366-B04F-488C-8436-2B6DF64E5826}" destId="{72403B37-D0CA-491B-B18F-6D9E0A4E2ABD}" srcOrd="0" destOrd="0" presId="urn:microsoft.com/office/officeart/2005/8/layout/vList3#1"/>
    <dgm:cxn modelId="{4BE22837-B9CB-490C-947E-5693A9B42D47}" srcId="{CAF30C78-8C04-41D2-B679-4BD07B902532}" destId="{FE1DAEAC-14EF-45EA-98EA-537323B9148D}" srcOrd="1" destOrd="0" parTransId="{91DF9944-C811-444B-BDAC-08DBCB77FEC1}" sibTransId="{1052F7C8-D5F8-448C-BDC9-63C9E73C1A2E}"/>
    <dgm:cxn modelId="{3F678F43-5E40-426A-BAC1-90FCC5A3769A}" srcId="{CAF30C78-8C04-41D2-B679-4BD07B902532}" destId="{8E422366-B04F-488C-8436-2B6DF64E5826}" srcOrd="5" destOrd="0" parTransId="{F6EF1FFD-3AF3-4A2F-90A5-68BBB18849FD}" sibTransId="{45730406-8D24-477D-BDCA-035E38939C05}"/>
    <dgm:cxn modelId="{ECFE683C-BAFB-44CA-AA76-C003F9834104}" srcId="{CAF30C78-8C04-41D2-B679-4BD07B902532}" destId="{D19F5AEA-434A-4DD9-8BCC-4E0771A7AF58}" srcOrd="9" destOrd="0" parTransId="{D901D00A-642B-436A-BBE3-13F86E403207}" sibTransId="{22142BE7-4F47-49F7-98A9-966515C97F46}"/>
    <dgm:cxn modelId="{61CFC437-5C3E-495D-B9BE-717D65BB9018}" type="presOf" srcId="{CAF30C78-8C04-41D2-B679-4BD07B902532}" destId="{0D3A05F0-67E6-4741-ADBE-AD0AC0349BD1}" srcOrd="0" destOrd="0" presId="urn:microsoft.com/office/officeart/2005/8/layout/vList3#1"/>
    <dgm:cxn modelId="{F095A3CF-8645-4A13-B8C0-56A90806E98E}" type="presOf" srcId="{14FA2D5C-A853-4705-A7D2-00B8B4A6ACA7}" destId="{B5066443-F04F-414E-B9AD-94633DF526B9}" srcOrd="0" destOrd="0" presId="urn:microsoft.com/office/officeart/2005/8/layout/vList3#1"/>
    <dgm:cxn modelId="{627B43DC-785F-458F-9BF9-320A450F6652}" type="presOf" srcId="{7016E373-0C13-45D3-9425-F11DCEC43197}" destId="{9EAD497C-117F-49CA-98E4-672B14F9BB03}" srcOrd="0" destOrd="0" presId="urn:microsoft.com/office/officeart/2005/8/layout/vList3#1"/>
    <dgm:cxn modelId="{2F85311A-4C0E-48BE-9914-F09440CC9DCF}" srcId="{CAF30C78-8C04-41D2-B679-4BD07B902532}" destId="{D73A55F1-CC35-46A0-82BC-32A0C8302673}" srcOrd="3" destOrd="0" parTransId="{E8FCE377-9E3C-4DA9-84E4-1A58FC9616D7}" sibTransId="{AFEBD829-39D3-4E53-B22E-9900A355DCD3}"/>
    <dgm:cxn modelId="{8E0D57A4-1608-4C12-B27A-BA0985150A43}" srcId="{CAF30C78-8C04-41D2-B679-4BD07B902532}" destId="{1BF20E00-1E53-4CF7-AED1-5E44CFA901E2}" srcOrd="8" destOrd="0" parTransId="{3A6F14AF-548E-4873-92E7-C247703B2A8D}" sibTransId="{DF623423-BA9D-4A66-9EE9-0B2EABB4EA6A}"/>
    <dgm:cxn modelId="{F24E8EBA-54AA-42DA-8BFE-49B357AB9875}" type="presOf" srcId="{E21DDAA5-2173-4E3E-8AA5-9F83C0A0B8FF}" destId="{CB0C8E8B-5B2B-4AF0-A7F4-55EFDD3187B5}" srcOrd="0" destOrd="0" presId="urn:microsoft.com/office/officeart/2005/8/layout/vList3#1"/>
    <dgm:cxn modelId="{DEC11B8B-A0BA-45DF-923E-4F30E1D43468}" srcId="{CAF30C78-8C04-41D2-B679-4BD07B902532}" destId="{A071FC0D-6D18-4080-A476-242701388FE3}" srcOrd="6" destOrd="0" parTransId="{81833B9E-75F6-4467-8303-A29AFBB93376}" sibTransId="{BD833979-9501-44C3-B419-8315AFFA95B4}"/>
    <dgm:cxn modelId="{CCFFB81E-6AC9-40AD-AC8D-3065FCEA2692}" srcId="{CAF30C78-8C04-41D2-B679-4BD07B902532}" destId="{FB883347-7BA6-4D83-B57A-FF087A197462}" srcOrd="4" destOrd="0" parTransId="{A282940D-1A97-4FB3-99DB-7B89C0CAE96E}" sibTransId="{31E3F55E-1A22-4C14-9A34-27D2978E5734}"/>
    <dgm:cxn modelId="{AF472AC6-492F-432C-8521-8C85DFB8F036}" type="presOf" srcId="{D19F5AEA-434A-4DD9-8BCC-4E0771A7AF58}" destId="{DFFC2052-1ABE-41B3-BA1C-F9395D3B4ED7}" srcOrd="0" destOrd="0" presId="urn:microsoft.com/office/officeart/2005/8/layout/vList3#1"/>
    <dgm:cxn modelId="{98DF7EB5-502A-448F-A481-CE2F9C14CDCE}" type="presOf" srcId="{FE1DAEAC-14EF-45EA-98EA-537323B9148D}" destId="{A6A22E6B-0382-4112-A55B-340F34626DB3}" srcOrd="0" destOrd="0" presId="urn:microsoft.com/office/officeart/2005/8/layout/vList3#1"/>
    <dgm:cxn modelId="{260C0498-6100-4F15-8EC5-0199451CFB9F}" type="presOf" srcId="{1BF20E00-1E53-4CF7-AED1-5E44CFA901E2}" destId="{1C43771E-AA32-433F-8F5B-C664A57B1F4E}" srcOrd="0" destOrd="0" presId="urn:microsoft.com/office/officeart/2005/8/layout/vList3#1"/>
    <dgm:cxn modelId="{F8398070-7D81-44BE-B774-324F4228DB9A}" type="presOf" srcId="{A071FC0D-6D18-4080-A476-242701388FE3}" destId="{7B198629-9B2A-4185-A890-90A6CC0A0CE9}" srcOrd="0" destOrd="0" presId="urn:microsoft.com/office/officeart/2005/8/layout/vList3#1"/>
    <dgm:cxn modelId="{E8AD54AA-2BD6-4000-8922-9A3E33F853B7}" type="presOf" srcId="{FB883347-7BA6-4D83-B57A-FF087A197462}" destId="{98A864CA-8367-4E64-9CA6-265C9CB2038F}" srcOrd="0" destOrd="0" presId="urn:microsoft.com/office/officeart/2005/8/layout/vList3#1"/>
    <dgm:cxn modelId="{BE1070DC-4065-4969-8D8A-E1C9A2E4D914}" type="presOf" srcId="{D73A55F1-CC35-46A0-82BC-32A0C8302673}" destId="{EB63EAD6-A7AE-46CF-8030-D3C3388A7754}" srcOrd="0" destOrd="0" presId="urn:microsoft.com/office/officeart/2005/8/layout/vList3#1"/>
    <dgm:cxn modelId="{568852B3-A571-4F14-B0DC-F12319B7EB89}" srcId="{CAF30C78-8C04-41D2-B679-4BD07B902532}" destId="{7016E373-0C13-45D3-9425-F11DCEC43197}" srcOrd="2" destOrd="0" parTransId="{4A9DF6A6-627E-4F2F-98C2-39EB5EC8C28C}" sibTransId="{7CFDC565-780E-49A1-B9E8-D60A1CF3CAF6}"/>
    <dgm:cxn modelId="{7DCD3415-18F1-4294-AFCF-BCC2BEF73C0D}" srcId="{CAF30C78-8C04-41D2-B679-4BD07B902532}" destId="{E21DDAA5-2173-4E3E-8AA5-9F83C0A0B8FF}" srcOrd="7" destOrd="0" parTransId="{50AE4342-2DE2-4430-AE5A-4CE504776B05}" sibTransId="{41988D0C-5BDC-481C-B586-CE88F1DF99C0}"/>
    <dgm:cxn modelId="{54634CCE-3CDF-4F54-AE5C-BCFED85BCD1B}" type="presParOf" srcId="{0D3A05F0-67E6-4741-ADBE-AD0AC0349BD1}" destId="{348E9A73-7196-406B-B78E-42FBDD833296}" srcOrd="0" destOrd="0" presId="urn:microsoft.com/office/officeart/2005/8/layout/vList3#1"/>
    <dgm:cxn modelId="{7E6C35BE-66D2-4209-B02C-7FE180F2CD90}" type="presParOf" srcId="{348E9A73-7196-406B-B78E-42FBDD833296}" destId="{B4BFE631-40D6-4C96-B825-AB67966CE2AA}" srcOrd="0" destOrd="0" presId="urn:microsoft.com/office/officeart/2005/8/layout/vList3#1"/>
    <dgm:cxn modelId="{A01B63E8-9A3E-48CE-823B-E698D95A3CE3}" type="presParOf" srcId="{348E9A73-7196-406B-B78E-42FBDD833296}" destId="{B5066443-F04F-414E-B9AD-94633DF526B9}" srcOrd="1" destOrd="0" presId="urn:microsoft.com/office/officeart/2005/8/layout/vList3#1"/>
    <dgm:cxn modelId="{88626715-55DB-4570-84ED-05BDE73B1DE6}" type="presParOf" srcId="{0D3A05F0-67E6-4741-ADBE-AD0AC0349BD1}" destId="{2D9E3910-7332-421A-B9F4-DB7932F4FD40}" srcOrd="1" destOrd="0" presId="urn:microsoft.com/office/officeart/2005/8/layout/vList3#1"/>
    <dgm:cxn modelId="{CC59434E-8AA6-4DB6-957A-5EB98D17D61A}" type="presParOf" srcId="{0D3A05F0-67E6-4741-ADBE-AD0AC0349BD1}" destId="{9EFA1CAE-0D35-4A96-A50E-DA98570DAB27}" srcOrd="2" destOrd="0" presId="urn:microsoft.com/office/officeart/2005/8/layout/vList3#1"/>
    <dgm:cxn modelId="{B5AE0CEE-D85E-450E-BE01-AF445858F23D}" type="presParOf" srcId="{9EFA1CAE-0D35-4A96-A50E-DA98570DAB27}" destId="{631A9345-4CFD-4131-B4D9-80CA953BD59A}" srcOrd="0" destOrd="0" presId="urn:microsoft.com/office/officeart/2005/8/layout/vList3#1"/>
    <dgm:cxn modelId="{E4B3505D-D2A3-497D-9BBF-4BB11BB787FA}" type="presParOf" srcId="{9EFA1CAE-0D35-4A96-A50E-DA98570DAB27}" destId="{A6A22E6B-0382-4112-A55B-340F34626DB3}" srcOrd="1" destOrd="0" presId="urn:microsoft.com/office/officeart/2005/8/layout/vList3#1"/>
    <dgm:cxn modelId="{ADF70F71-EEB9-4CF1-B24F-F31446A76816}" type="presParOf" srcId="{0D3A05F0-67E6-4741-ADBE-AD0AC0349BD1}" destId="{C879B316-4FD8-440F-977F-A1212224DE37}" srcOrd="3" destOrd="0" presId="urn:microsoft.com/office/officeart/2005/8/layout/vList3#1"/>
    <dgm:cxn modelId="{E30A22F7-0C34-4C96-91FE-72EE05D85D89}" type="presParOf" srcId="{0D3A05F0-67E6-4741-ADBE-AD0AC0349BD1}" destId="{CD8BAC3E-863D-4B31-B798-D5AB8419C288}" srcOrd="4" destOrd="0" presId="urn:microsoft.com/office/officeart/2005/8/layout/vList3#1"/>
    <dgm:cxn modelId="{2DD0DF2F-B6DC-4E63-90F4-5A27F1675B09}" type="presParOf" srcId="{CD8BAC3E-863D-4B31-B798-D5AB8419C288}" destId="{80B0DF4E-D0FD-4CBE-85EB-451904DBE175}" srcOrd="0" destOrd="0" presId="urn:microsoft.com/office/officeart/2005/8/layout/vList3#1"/>
    <dgm:cxn modelId="{ACE3301C-5AFE-4C8F-8083-A31F41880DC9}" type="presParOf" srcId="{CD8BAC3E-863D-4B31-B798-D5AB8419C288}" destId="{9EAD497C-117F-49CA-98E4-672B14F9BB03}" srcOrd="1" destOrd="0" presId="urn:microsoft.com/office/officeart/2005/8/layout/vList3#1"/>
    <dgm:cxn modelId="{3BD4EA0C-5DA3-485A-85CC-53A11A65DD5B}" type="presParOf" srcId="{0D3A05F0-67E6-4741-ADBE-AD0AC0349BD1}" destId="{8C2C36E7-B68A-45FE-8063-7F65B018C7CF}" srcOrd="5" destOrd="0" presId="urn:microsoft.com/office/officeart/2005/8/layout/vList3#1"/>
    <dgm:cxn modelId="{E050BC59-1B65-47F3-A6FA-58DF80B91F1C}" type="presParOf" srcId="{0D3A05F0-67E6-4741-ADBE-AD0AC0349BD1}" destId="{5A033149-D022-4189-AE9D-91E9E063A1C3}" srcOrd="6" destOrd="0" presId="urn:microsoft.com/office/officeart/2005/8/layout/vList3#1"/>
    <dgm:cxn modelId="{002E852A-9E4F-44AC-A417-681A81B917E8}" type="presParOf" srcId="{5A033149-D022-4189-AE9D-91E9E063A1C3}" destId="{6A4C89D7-6762-4E24-A239-22DEC9A57386}" srcOrd="0" destOrd="0" presId="urn:microsoft.com/office/officeart/2005/8/layout/vList3#1"/>
    <dgm:cxn modelId="{F440FCEE-6CF6-47A9-96D5-3B9033DD4991}" type="presParOf" srcId="{5A033149-D022-4189-AE9D-91E9E063A1C3}" destId="{EB63EAD6-A7AE-46CF-8030-D3C3388A7754}" srcOrd="1" destOrd="0" presId="urn:microsoft.com/office/officeart/2005/8/layout/vList3#1"/>
    <dgm:cxn modelId="{FFE84B72-D644-4712-BF0B-292B566F15C8}" type="presParOf" srcId="{0D3A05F0-67E6-4741-ADBE-AD0AC0349BD1}" destId="{E8D5C99A-B6D9-4126-AA3D-CF0746DA907F}" srcOrd="7" destOrd="0" presId="urn:microsoft.com/office/officeart/2005/8/layout/vList3#1"/>
    <dgm:cxn modelId="{DF25CE44-C389-4879-95D7-B4E1F8EF7675}" type="presParOf" srcId="{0D3A05F0-67E6-4741-ADBE-AD0AC0349BD1}" destId="{696956C5-9862-498E-9DE4-E8C074B5D949}" srcOrd="8" destOrd="0" presId="urn:microsoft.com/office/officeart/2005/8/layout/vList3#1"/>
    <dgm:cxn modelId="{0350B443-4563-4C18-B276-46351080C098}" type="presParOf" srcId="{696956C5-9862-498E-9DE4-E8C074B5D949}" destId="{FF5B752C-7A86-446D-8F66-D701477862A3}" srcOrd="0" destOrd="0" presId="urn:microsoft.com/office/officeart/2005/8/layout/vList3#1"/>
    <dgm:cxn modelId="{9DD5CD0B-E2BF-435F-930F-979D48277480}" type="presParOf" srcId="{696956C5-9862-498E-9DE4-E8C074B5D949}" destId="{98A864CA-8367-4E64-9CA6-265C9CB2038F}" srcOrd="1" destOrd="0" presId="urn:microsoft.com/office/officeart/2005/8/layout/vList3#1"/>
    <dgm:cxn modelId="{88DD6F22-16EF-4A4E-B82D-C9BB71458AA3}" type="presParOf" srcId="{0D3A05F0-67E6-4741-ADBE-AD0AC0349BD1}" destId="{31934185-E473-4952-B518-8EBBDBA228B9}" srcOrd="9" destOrd="0" presId="urn:microsoft.com/office/officeart/2005/8/layout/vList3#1"/>
    <dgm:cxn modelId="{E4BDE317-C2A5-4911-89D8-92D9F2F29AE4}" type="presParOf" srcId="{0D3A05F0-67E6-4741-ADBE-AD0AC0349BD1}" destId="{FE0AEA24-C247-4EB5-89A5-39AE815443D6}" srcOrd="10" destOrd="0" presId="urn:microsoft.com/office/officeart/2005/8/layout/vList3#1"/>
    <dgm:cxn modelId="{62FB72ED-9A65-4913-903E-A4666216D6A4}" type="presParOf" srcId="{FE0AEA24-C247-4EB5-89A5-39AE815443D6}" destId="{99C3DE89-3F90-44D5-8521-50B8258D36E3}" srcOrd="0" destOrd="0" presId="urn:microsoft.com/office/officeart/2005/8/layout/vList3#1"/>
    <dgm:cxn modelId="{EC1FEBA3-301D-4355-BE8D-0F8F3DDE7195}" type="presParOf" srcId="{FE0AEA24-C247-4EB5-89A5-39AE815443D6}" destId="{72403B37-D0CA-491B-B18F-6D9E0A4E2ABD}" srcOrd="1" destOrd="0" presId="urn:microsoft.com/office/officeart/2005/8/layout/vList3#1"/>
    <dgm:cxn modelId="{3F4A6966-2C14-427B-B7F2-B65723CED076}" type="presParOf" srcId="{0D3A05F0-67E6-4741-ADBE-AD0AC0349BD1}" destId="{D59C40A4-0E38-4AFB-B53E-3957B525C88D}" srcOrd="11" destOrd="0" presId="urn:microsoft.com/office/officeart/2005/8/layout/vList3#1"/>
    <dgm:cxn modelId="{19A84DBC-19E8-4D7D-98E3-67289A97335C}" type="presParOf" srcId="{0D3A05F0-67E6-4741-ADBE-AD0AC0349BD1}" destId="{E488BE5D-4A7B-421D-B9AB-DC5365111467}" srcOrd="12" destOrd="0" presId="urn:microsoft.com/office/officeart/2005/8/layout/vList3#1"/>
    <dgm:cxn modelId="{2F658381-63BE-4A5D-98AC-66E5407A1523}" type="presParOf" srcId="{E488BE5D-4A7B-421D-B9AB-DC5365111467}" destId="{8E242BEF-9388-47EC-8169-792E7D52BE3A}" srcOrd="0" destOrd="0" presId="urn:microsoft.com/office/officeart/2005/8/layout/vList3#1"/>
    <dgm:cxn modelId="{8EB4CB22-EDB6-4EAA-9313-AE47AD01A990}" type="presParOf" srcId="{E488BE5D-4A7B-421D-B9AB-DC5365111467}" destId="{7B198629-9B2A-4185-A890-90A6CC0A0CE9}" srcOrd="1" destOrd="0" presId="urn:microsoft.com/office/officeart/2005/8/layout/vList3#1"/>
    <dgm:cxn modelId="{0C3AAB1A-E7D8-43AB-9EDD-B3C9C72063B5}" type="presParOf" srcId="{0D3A05F0-67E6-4741-ADBE-AD0AC0349BD1}" destId="{76977A26-4F5C-49D3-A267-8D359E9A8E07}" srcOrd="13" destOrd="0" presId="urn:microsoft.com/office/officeart/2005/8/layout/vList3#1"/>
    <dgm:cxn modelId="{50F7617D-9144-49AE-85F0-F36C1A40F29C}" type="presParOf" srcId="{0D3A05F0-67E6-4741-ADBE-AD0AC0349BD1}" destId="{0327D23F-FE46-4656-88AE-280FFC1E5C84}" srcOrd="14" destOrd="0" presId="urn:microsoft.com/office/officeart/2005/8/layout/vList3#1"/>
    <dgm:cxn modelId="{6D55BBF2-CE07-49B1-A9FE-F93B1B7A128C}" type="presParOf" srcId="{0327D23F-FE46-4656-88AE-280FFC1E5C84}" destId="{1BB5B98F-9CB8-43C1-871D-EDF644033EE5}" srcOrd="0" destOrd="0" presId="urn:microsoft.com/office/officeart/2005/8/layout/vList3#1"/>
    <dgm:cxn modelId="{6DB67E5D-BD23-470E-9D13-6C5F14841EA2}" type="presParOf" srcId="{0327D23F-FE46-4656-88AE-280FFC1E5C84}" destId="{CB0C8E8B-5B2B-4AF0-A7F4-55EFDD3187B5}" srcOrd="1" destOrd="0" presId="urn:microsoft.com/office/officeart/2005/8/layout/vList3#1"/>
    <dgm:cxn modelId="{D0B92E57-4FF7-48C9-84E4-B1E2FACABD17}" type="presParOf" srcId="{0D3A05F0-67E6-4741-ADBE-AD0AC0349BD1}" destId="{C843E74F-0CE6-4C8A-89AC-798E46C6EF09}" srcOrd="15" destOrd="0" presId="urn:microsoft.com/office/officeart/2005/8/layout/vList3#1"/>
    <dgm:cxn modelId="{264C19A3-F2F3-41B7-8C7D-4036B97A2940}" type="presParOf" srcId="{0D3A05F0-67E6-4741-ADBE-AD0AC0349BD1}" destId="{3AF1D345-5BBD-4BED-A5E7-22935C15E2AC}" srcOrd="16" destOrd="0" presId="urn:microsoft.com/office/officeart/2005/8/layout/vList3#1"/>
    <dgm:cxn modelId="{1F2691B6-D72A-40CF-B3A3-1461542FA0B9}" type="presParOf" srcId="{3AF1D345-5BBD-4BED-A5E7-22935C15E2AC}" destId="{69DC5786-9BCC-41B8-A356-1521509DD26A}" srcOrd="0" destOrd="0" presId="urn:microsoft.com/office/officeart/2005/8/layout/vList3#1"/>
    <dgm:cxn modelId="{704F7129-6B98-431E-B27A-6FB5EE7DA518}" type="presParOf" srcId="{3AF1D345-5BBD-4BED-A5E7-22935C15E2AC}" destId="{1C43771E-AA32-433F-8F5B-C664A57B1F4E}" srcOrd="1" destOrd="0" presId="urn:microsoft.com/office/officeart/2005/8/layout/vList3#1"/>
    <dgm:cxn modelId="{2D03E19D-8829-4686-AB06-CA44896EFE21}" type="presParOf" srcId="{0D3A05F0-67E6-4741-ADBE-AD0AC0349BD1}" destId="{F32A0631-28CF-44DA-A9EB-2108B899AABF}" srcOrd="17" destOrd="0" presId="urn:microsoft.com/office/officeart/2005/8/layout/vList3#1"/>
    <dgm:cxn modelId="{CD960321-581E-4B3C-94A8-1A729145803C}" type="presParOf" srcId="{0D3A05F0-67E6-4741-ADBE-AD0AC0349BD1}" destId="{2F440F8E-9FFB-46EF-9BA3-CE4177013001}" srcOrd="18" destOrd="0" presId="urn:microsoft.com/office/officeart/2005/8/layout/vList3#1"/>
    <dgm:cxn modelId="{CCF38FCE-370E-4F94-9F61-10D119982207}" type="presParOf" srcId="{2F440F8E-9FFB-46EF-9BA3-CE4177013001}" destId="{FDA7F9DF-6C57-4FFC-A12C-5E2D2DB23057}" srcOrd="0" destOrd="0" presId="urn:microsoft.com/office/officeart/2005/8/layout/vList3#1"/>
    <dgm:cxn modelId="{1A026DB1-E24F-4F33-A88F-2AADB45B6E12}" type="presParOf" srcId="{2F440F8E-9FFB-46EF-9BA3-CE4177013001}" destId="{DFFC2052-1ABE-41B3-BA1C-F9395D3B4ED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BD9BE-E533-4CC4-B379-036651B337FD}" type="datetimeFigureOut">
              <a:rPr lang="th-TH" smtClean="0"/>
              <a:t>31/07/63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23CE4-C28D-42A5-9790-E810419F4211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7/31/2020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639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45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96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271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7/31/2020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875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128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293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19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050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71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4585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0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39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759352-67DC-4C7D-9045-880ABDF1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9141" b="15859"/>
          <a:stretch/>
        </p:blipFill>
        <p:spPr>
          <a:xfrm>
            <a:off x="66696" y="42867"/>
            <a:ext cx="1219197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EAC6DC5-1F8B-47F1-B30C-1A67E8707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9" y="1066800"/>
            <a:ext cx="9296400" cy="5229225"/>
          </a:xfrm>
        </p:spPr>
        <p:txBody>
          <a:bodyPr>
            <a:normAutofit/>
          </a:bodyPr>
          <a:lstStyle/>
          <a:p>
            <a:r>
              <a:rPr lang="en-US" sz="8800" b="1" dirty="0"/>
              <a:t>Go published </a:t>
            </a:r>
            <a:br>
              <a:rPr lang="en-US" sz="8800" b="1" dirty="0"/>
            </a:br>
            <a:r>
              <a:rPr lang="en-US" sz="8800" b="1" dirty="0"/>
              <a:t>case study:</a:t>
            </a:r>
            <a:r>
              <a:rPr lang="en-US" sz="3700" b="1" dirty="0"/>
              <a:t/>
            </a:r>
            <a:br>
              <a:rPr lang="en-US" sz="3700" b="1" dirty="0"/>
            </a:br>
            <a:r>
              <a:rPr lang="en-US" sz="3700" b="1" dirty="0"/>
              <a:t>The 40th Asian Conference on Remote Sensing</a:t>
            </a:r>
            <a:br>
              <a:rPr lang="en-US" sz="3700" b="1" dirty="0"/>
            </a:br>
            <a:r>
              <a:rPr lang="en-US" sz="3700" b="1" dirty="0"/>
              <a:t>ACRS 2019</a:t>
            </a:r>
            <a:br>
              <a:rPr lang="en-US" sz="3700" b="1" dirty="0"/>
            </a:br>
            <a:r>
              <a:rPr lang="en-US" sz="3700" b="1" dirty="0"/>
              <a:t>14-18 October, 2019</a:t>
            </a:r>
            <a:br>
              <a:rPr lang="en-US" sz="3700" b="1" dirty="0"/>
            </a:br>
            <a:r>
              <a:rPr lang="en-US" sz="3700" b="1" dirty="0"/>
              <a:t>Daejeon Convention Center(DCC), Korea</a:t>
            </a:r>
            <a:br>
              <a:rPr lang="en-US" sz="3700" b="1" dirty="0"/>
            </a:br>
            <a:endParaRPr lang="th-TH" sz="37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xmlns="" val="3612716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23A9D0F6-0416-43BE-BBE3-EA1E45B76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9" t="13715" r="5688" b="12042"/>
          <a:stretch/>
        </p:blipFill>
        <p:spPr>
          <a:xfrm>
            <a:off x="419099" y="371474"/>
            <a:ext cx="1136332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28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9C5D8348-4D36-4F19-A631-AFEAC2F1B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0" t="15127" r="6517" b="5138"/>
          <a:stretch/>
        </p:blipFill>
        <p:spPr>
          <a:xfrm>
            <a:off x="419101" y="381000"/>
            <a:ext cx="113538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95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5855DC9B-C562-4A9F-84B6-7FA42FE00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33400"/>
            <a:ext cx="10058400" cy="5419344"/>
          </a:xfrm>
        </p:spPr>
        <p:txBody>
          <a:bodyPr>
            <a:noAutofit/>
          </a:bodyPr>
          <a:lstStyle/>
          <a:p>
            <a:r>
              <a:rPr lang="th-TH" sz="6600" b="1" dirty="0"/>
              <a:t>2</a:t>
            </a:r>
            <a:r>
              <a:rPr lang="en-US" sz="6600" b="1" dirty="0"/>
              <a:t>.</a:t>
            </a:r>
            <a:r>
              <a:rPr lang="th-TH" sz="6600" b="1" dirty="0"/>
              <a:t> เตรียมบทคัดย่อ และบทความวิจัย </a:t>
            </a:r>
          </a:p>
          <a:p>
            <a:r>
              <a:rPr lang="th-TH" sz="4000" b="1" dirty="0"/>
              <a:t>หลังจากที่นักวิจัยเลือกงานประชุมวิชาการระดับนานาชาติที่จะไปเข้าร่วมได้แล้ว สิ่งที่นักวิจัยจะต้อง</a:t>
            </a:r>
            <a:r>
              <a:rPr lang="th-TH" sz="4000" b="1" dirty="0" err="1"/>
              <a:t>ทำใน</a:t>
            </a:r>
            <a:r>
              <a:rPr lang="th-TH" sz="4000" b="1" dirty="0"/>
              <a:t>ขั้นตอนต่อไป คือ การจัดเตรียมบทคัดย่อ (</a:t>
            </a:r>
            <a:r>
              <a:rPr lang="en-US" sz="4000" b="1" dirty="0"/>
              <a:t>Abstract) </a:t>
            </a:r>
            <a:r>
              <a:rPr lang="th-TH" sz="4000" b="1" dirty="0"/>
              <a:t>และบทความวิจัยฉบับเต็ม (</a:t>
            </a:r>
            <a:r>
              <a:rPr lang="en-US" sz="4000" b="1" dirty="0"/>
              <a:t>Full paper) </a:t>
            </a:r>
            <a:r>
              <a:rPr lang="th-TH" sz="4000" b="1" dirty="0"/>
              <a:t>โดยนักวิจัยจะต้องศึกษารูปแบบการเขียนบทคัดย่อ กับบทความวิจัยฉบับเต็ม ซึ่งกำหนดโดยเจ้าภาพงานประชุมฯ ตามปกติข้อกำหนดดังกล่าวจะอยู่ในหัวข้อ “</a:t>
            </a:r>
            <a:r>
              <a:rPr lang="en-US" sz="4000" b="1" dirty="0"/>
              <a:t>Submissions” </a:t>
            </a:r>
            <a:r>
              <a:rPr lang="th-TH" sz="4000" b="1" dirty="0"/>
              <a:t>หรือ “</a:t>
            </a:r>
            <a:r>
              <a:rPr lang="en-US" sz="4000" b="1" dirty="0"/>
              <a:t>Submission guidelines” </a:t>
            </a:r>
            <a:r>
              <a:rPr lang="th-TH" sz="4000" b="1" dirty="0"/>
              <a:t>ในหน้า </a:t>
            </a:r>
            <a:r>
              <a:rPr lang="en-US" sz="4000" b="1" dirty="0"/>
              <a:t>Website </a:t>
            </a:r>
            <a:r>
              <a:rPr lang="th-TH" sz="4000" b="1" dirty="0"/>
              <a:t>ของการจัดประชุม</a:t>
            </a:r>
          </a:p>
        </p:txBody>
      </p:sp>
    </p:spTree>
    <p:extLst>
      <p:ext uri="{BB962C8B-B14F-4D97-AF65-F5344CB8AC3E}">
        <p14:creationId xmlns:p14="http://schemas.microsoft.com/office/powerpoint/2010/main" xmlns="" val="252135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057CD77-FA87-4525-B043-578B3C6B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462806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Submission Guideline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883E081E-9CFC-4DDF-A33F-EDE31C357501}"/>
              </a:ext>
            </a:extLst>
          </p:cNvPr>
          <p:cNvSpPr/>
          <p:nvPr/>
        </p:nvSpPr>
        <p:spPr>
          <a:xfrm>
            <a:off x="1276350" y="2695575"/>
            <a:ext cx="22002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45221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602BE28-B479-459D-9299-FDC190816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" t="13947" r="1543" b="5522"/>
          <a:stretch/>
        </p:blipFill>
        <p:spPr>
          <a:xfrm>
            <a:off x="438150" y="428625"/>
            <a:ext cx="1137285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0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1431EAB5-ACFA-4293-9EAF-DFCE20B98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3" t="13962" r="2260" b="5162"/>
          <a:stretch/>
        </p:blipFill>
        <p:spPr>
          <a:xfrm>
            <a:off x="511687" y="371475"/>
            <a:ext cx="11242163" cy="61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78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E1272ADA-8FBF-4C79-A9BE-2AAE64D41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" t="14709" r="1400" b="4759"/>
          <a:stretch/>
        </p:blipFill>
        <p:spPr>
          <a:xfrm>
            <a:off x="447675" y="457200"/>
            <a:ext cx="113157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082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CBD656-02FE-47FD-8722-72DA99FCE9CE}"/>
              </a:ext>
            </a:extLst>
          </p:cNvPr>
          <p:cNvSpPr/>
          <p:nvPr/>
        </p:nvSpPr>
        <p:spPr>
          <a:xfrm>
            <a:off x="447675" y="0"/>
            <a:ext cx="8100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Attach Files the Abstract and Full paper Submission</a:t>
            </a:r>
            <a:endParaRPr lang="th-TH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BD11215-BC6D-4DB8-A0B2-959548020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47F922-53EE-476F-9FC1-BB99184E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09" y="386644"/>
            <a:ext cx="10058400" cy="60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93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DFFB6150-40CE-4CB5-A137-78AC2B38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49" y="407670"/>
            <a:ext cx="10982325" cy="3849624"/>
          </a:xfrm>
        </p:spPr>
        <p:txBody>
          <a:bodyPr>
            <a:noAutofit/>
          </a:bodyPr>
          <a:lstStyle/>
          <a:p>
            <a:r>
              <a:rPr lang="th-TH" sz="6000" b="1" dirty="0"/>
              <a:t>3. บทคัดย่อ/บทความวิจัย </a:t>
            </a:r>
          </a:p>
          <a:p>
            <a:r>
              <a:rPr lang="th-TH" sz="4000" b="1" dirty="0"/>
              <a:t>ได้รับการพิจารณากลั่นกรองจากผู้ทรงคุณวุฒิ (</a:t>
            </a:r>
            <a:r>
              <a:rPr lang="en-US" sz="4000" b="1" dirty="0"/>
              <a:t>Reviewers/referees) </a:t>
            </a:r>
            <a:r>
              <a:rPr lang="th-TH" sz="4000" b="1" dirty="0"/>
              <a:t>เมื่อเจ้าภาพงานประชุมฯ ได้รับบทคัดย่อ/บทความวิจัยแล้ว ก็จะส่งให้กับผู้ทรงคุณวุฒิเพื่อทำการพิจารณากลั่นกรองด้านคุณภาพ ก่อนที่จะตัดสินใจว่าควรจะตอบรับให้นักวิจัยเข้าร่วมนำเสนองานวิจัยหรือไม่ ในขั้นตอนนี้ ผู้ทรงคุณวุฒิอาจจะขอให้นักวิจัยแก้ไขบทคัดย่อ/บทความวิจัย หากเห็นว่ายังไม่มีคุณภาพพอ จนกระทั่งนักวิจัยได้ทำการแก้ไขตามคำแนะนำดังกล่าวแล้ว จึงจะได้รับการตอบรับให้เข้าร่วมนำเสนอผลงานวิจัยในงานประชุมฯดังกล่าว ตามปกติทางเจ้าภาพงานประชุมฯ จะออกจดหมายตอบรับเป็นลายลักษณ์อักษรให้กับนักวิจัย</a:t>
            </a:r>
          </a:p>
        </p:txBody>
      </p:sp>
    </p:spTree>
    <p:extLst>
      <p:ext uri="{BB962C8B-B14F-4D97-AF65-F5344CB8AC3E}">
        <p14:creationId xmlns:p14="http://schemas.microsoft.com/office/powerpoint/2010/main" xmlns="" val="182089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9C6883C-9620-4FD0-A939-5CB58A48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4186581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Notification of Abstract Acceptance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53D7589F-9892-4ECA-819F-6FB2D288787D}"/>
              </a:ext>
            </a:extLst>
          </p:cNvPr>
          <p:cNvSpPr/>
          <p:nvPr/>
        </p:nvSpPr>
        <p:spPr>
          <a:xfrm>
            <a:off x="895350" y="2190750"/>
            <a:ext cx="20478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516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5B84E36F-3061-4BF8-98AF-C066EABC3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03549160"/>
              </p:ext>
            </p:extLst>
          </p:nvPr>
        </p:nvGraphicFramePr>
        <p:xfrm>
          <a:off x="2038411" y="1358285"/>
          <a:ext cx="8115177" cy="451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A08686-943C-4722-9FBF-7B0E63479DA7}"/>
              </a:ext>
            </a:extLst>
          </p:cNvPr>
          <p:cNvSpPr/>
          <p:nvPr/>
        </p:nvSpPr>
        <p:spPr>
          <a:xfrm>
            <a:off x="3242281" y="512967"/>
            <a:ext cx="5849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525252"/>
                </a:solidFill>
                <a:latin typeface="Open Sans"/>
              </a:rPr>
              <a:t>How to Prepare ACRS Conference</a:t>
            </a:r>
            <a:endParaRPr lang="en-US" b="1" i="0" dirty="0">
              <a:solidFill>
                <a:srgbClr val="525252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97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69881330-43F9-47CD-84EA-803D16523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6" t="14144" r="5743" b="4948"/>
          <a:stretch/>
        </p:blipFill>
        <p:spPr>
          <a:xfrm>
            <a:off x="428625" y="428625"/>
            <a:ext cx="11344275" cy="6038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07581F2-3738-4804-A695-8B757D215010}"/>
              </a:ext>
            </a:extLst>
          </p:cNvPr>
          <p:cNvSpPr/>
          <p:nvPr/>
        </p:nvSpPr>
        <p:spPr>
          <a:xfrm>
            <a:off x="544497" y="-48428"/>
            <a:ext cx="9602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If Our Paper Accepted, We received the confirmation letter.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xmlns="" val="370388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90AA6667-30BA-4D79-9E05-26D267F26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9" t="14392" r="5324" b="5196"/>
          <a:stretch/>
        </p:blipFill>
        <p:spPr>
          <a:xfrm>
            <a:off x="449934" y="400050"/>
            <a:ext cx="11342016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036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EF05BA9-C793-48A9-B40F-F12E73B0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6" t="14392" r="5882" b="5938"/>
          <a:stretch/>
        </p:blipFill>
        <p:spPr>
          <a:xfrm>
            <a:off x="457200" y="438150"/>
            <a:ext cx="113157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27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01E5435C-0D76-4795-B8E0-8DE828452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428626"/>
            <a:ext cx="11363325" cy="60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787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1D5FC0AD-49FF-41A2-BAE3-8DCBDA0E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42900"/>
            <a:ext cx="11201400" cy="5609844"/>
          </a:xfrm>
        </p:spPr>
        <p:txBody>
          <a:bodyPr>
            <a:normAutofit lnSpcReduction="10000"/>
          </a:bodyPr>
          <a:lstStyle/>
          <a:p>
            <a:r>
              <a:rPr lang="th-TH" sz="6000" b="1" dirty="0"/>
              <a:t>4. ชำระค่าลงทะเบียน (</a:t>
            </a:r>
            <a:r>
              <a:rPr lang="en-US" sz="6000" b="1" dirty="0"/>
              <a:t>Registration fee) </a:t>
            </a:r>
            <a:endParaRPr lang="th-TH" sz="6000" b="1" dirty="0"/>
          </a:p>
          <a:p>
            <a:r>
              <a:rPr lang="th-TH" sz="3600" b="1" dirty="0"/>
              <a:t>เพื่อเข้าร่วมการนำเสนอบทความวิจัย</a:t>
            </a:r>
          </a:p>
          <a:p>
            <a:r>
              <a:rPr lang="th-TH" sz="6000" b="1" dirty="0"/>
              <a:t>5. เตรียมการนำเสนอผลงานวิจัย </a:t>
            </a:r>
          </a:p>
          <a:p>
            <a:r>
              <a:rPr lang="th-TH" sz="3600" b="1" dirty="0"/>
              <a:t>เมื่อนักวิจัยได้รับจดหมายตอนรับ ให้เข้าร่วมการนำเสนอผลงานวิจัย ในการประชุมฯแล้ว นักวิจัยควรจะเตรียมการนำเสนอผลงานวิจัย โดยอาจทำ </a:t>
            </a:r>
            <a:r>
              <a:rPr lang="en-US" sz="3600" b="1" dirty="0"/>
              <a:t>PowerPoint presentation </a:t>
            </a:r>
            <a:r>
              <a:rPr lang="th-TH" sz="3600" b="1" dirty="0"/>
              <a:t>ตามปกติแล้ว เจ้าภาพจะแจ้งกำหนดวัน-เวลา และสถานที่ในการนำเสนอผลงาน นักวิจัยจึงควรตรวจสอบข้อมูลดังกล่าว เพื่อที่จะสามารถเตรียมตัวได้อย่างเหมาะสม โดยเฉพาะด้านเวลาที่ใช้ในการนำเสนอ ผู้วิจัยควรระวังไม่ให้การนำเสนอของตนเอง มีระยะเวลาที่สั้นไปหรือยาวเกินกว่าเวลาที่เจ้าภาพกำหนดให้ </a:t>
            </a:r>
          </a:p>
        </p:txBody>
      </p:sp>
    </p:spTree>
    <p:extLst>
      <p:ext uri="{BB962C8B-B14F-4D97-AF65-F5344CB8AC3E}">
        <p14:creationId xmlns:p14="http://schemas.microsoft.com/office/powerpoint/2010/main" xmlns="" val="390180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18BFCD6-5F0F-4E6C-81DA-46E7F224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691406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Notification Letter of Presentation Schedule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7D727733-BD87-448F-A5C3-61E4D0F8B8F7}"/>
              </a:ext>
            </a:extLst>
          </p:cNvPr>
          <p:cNvSpPr/>
          <p:nvPr/>
        </p:nvSpPr>
        <p:spPr>
          <a:xfrm>
            <a:off x="1276350" y="2428875"/>
            <a:ext cx="2209800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5817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2708D2C8-CB0E-4366-AE64-875B55843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7" t="13155" r="5185" b="6186"/>
          <a:stretch/>
        </p:blipFill>
        <p:spPr>
          <a:xfrm>
            <a:off x="438150" y="447675"/>
            <a:ext cx="113538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997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FD857C6-455E-4794-BA19-8A8C0C03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3862731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Presentation Guideline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30D9DE14-2C55-4843-8548-09A13C83FA47}"/>
              </a:ext>
            </a:extLst>
          </p:cNvPr>
          <p:cNvSpPr/>
          <p:nvPr/>
        </p:nvSpPr>
        <p:spPr>
          <a:xfrm>
            <a:off x="1104900" y="2305050"/>
            <a:ext cx="2105025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0460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38D5160F-17D4-443A-A2EA-F3528BBA9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" t="13693" r="1541" b="5521"/>
          <a:stretch/>
        </p:blipFill>
        <p:spPr>
          <a:xfrm>
            <a:off x="476250" y="447675"/>
            <a:ext cx="112585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379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A6463C8D-31B4-4D7E-A89E-EBF17764C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" t="13439" r="1543" b="5521"/>
          <a:stretch/>
        </p:blipFill>
        <p:spPr>
          <a:xfrm>
            <a:off x="438149" y="476251"/>
            <a:ext cx="11344275" cy="60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24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11942E24-94DA-4B7E-80DE-3995FCBB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4415181"/>
          </a:xfrm>
        </p:spPr>
        <p:txBody>
          <a:bodyPr>
            <a:normAutofit/>
          </a:bodyPr>
          <a:lstStyle/>
          <a:p>
            <a:pPr algn="ctr"/>
            <a:r>
              <a:rPr lang="th-TH" sz="8800" dirty="0"/>
              <a:t>1. สืบค้นงานประชุมวิชาการระดับนานาชาติที่มีคุณภาพ</a:t>
            </a:r>
          </a:p>
        </p:txBody>
      </p:sp>
    </p:spTree>
    <p:extLst>
      <p:ext uri="{BB962C8B-B14F-4D97-AF65-F5344CB8AC3E}">
        <p14:creationId xmlns:p14="http://schemas.microsoft.com/office/powerpoint/2010/main" xmlns="" val="3214876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8683A44F-D002-4320-99D9-D5E8FA41D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094"/>
            <a:ext cx="10525125" cy="6136005"/>
          </a:xfrm>
        </p:spPr>
        <p:txBody>
          <a:bodyPr>
            <a:noAutofit/>
          </a:bodyPr>
          <a:lstStyle/>
          <a:p>
            <a:r>
              <a:rPr lang="th-TH" sz="4000" b="1" dirty="0"/>
              <a:t>6. </a:t>
            </a:r>
            <a:r>
              <a:rPr lang="th-TH" sz="6000" b="1" dirty="0"/>
              <a:t>เข้าร่วมงานประชุมฯ และนำเสนอผลงานวิจัยตามกำหนดการ </a:t>
            </a:r>
          </a:p>
          <a:p>
            <a:r>
              <a:rPr lang="th-TH" sz="4000" b="1" dirty="0"/>
              <a:t>ในการนำเสนอผลงานวิจัย ในการประชุมวิชาการระดับนานาชาตินั้น นักวิจัยควรตรงต่อเวลา และควรเข้ารับฟังการนำเสนอผลงานวิจัย ของนักวิจัยท่าน</a:t>
            </a:r>
            <a:r>
              <a:rPr lang="th-TH" sz="4000" b="1" dirty="0" err="1"/>
              <a:t>อื่นๆ</a:t>
            </a:r>
            <a:r>
              <a:rPr lang="th-TH" sz="4000" b="1" dirty="0"/>
              <a:t>ด้วย เพื่อที่จะได้มีโอกาสแลกเปลี่ยนเรียนรู้กับนักวิจัยท่าน</a:t>
            </a:r>
            <a:r>
              <a:rPr lang="th-TH" sz="4000" b="1" dirty="0" err="1"/>
              <a:t>อื่นๆ</a:t>
            </a:r>
            <a:r>
              <a:rPr lang="th-TH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6273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FB131C85-ECB4-43ED-AE73-D043391F4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504825"/>
            <a:ext cx="10448925" cy="5447919"/>
          </a:xfrm>
        </p:spPr>
        <p:txBody>
          <a:bodyPr/>
          <a:lstStyle/>
          <a:p>
            <a:r>
              <a:rPr lang="th-TH" sz="6000" b="1" dirty="0"/>
              <a:t>7. บทความวิจัยได้รับการตีพิมพ์  </a:t>
            </a:r>
          </a:p>
          <a:p>
            <a:r>
              <a:rPr lang="th-TH" sz="4000" b="1" dirty="0"/>
              <a:t>สำหรับบทความวิจัยที่นักวิจัยได้ส่งให้กับเจ้าภาพงานประชุมฯ นั้น จะถูกนำไปรวมเล่ม ในหนังสือประมวลผลการประชุมทางวิชาการ ซึ่งเรียกว่า “</a:t>
            </a:r>
            <a:r>
              <a:rPr lang="en-US" sz="4000" b="1" dirty="0"/>
              <a:t>Conference proceedings” </a:t>
            </a:r>
            <a:r>
              <a:rPr lang="th-TH" sz="4000" b="1" dirty="0"/>
              <a:t>แต่สำหรับบทความวิจัยที่มีคุณภาพ</a:t>
            </a:r>
            <a:r>
              <a:rPr lang="th-TH" sz="4000" b="1" dirty="0" err="1"/>
              <a:t>มากๆ</a:t>
            </a:r>
            <a:r>
              <a:rPr lang="th-TH" sz="4000" b="1" dirty="0"/>
              <a:t> อาจจะได้รับการคัดเลือกให้ตีพิมพ์ในวารสารทางวิชาการต่อไป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499395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C9043D-E2FB-4750-AF24-F29EE3E25C24}"/>
              </a:ext>
            </a:extLst>
          </p:cNvPr>
          <p:cNvSpPr/>
          <p:nvPr/>
        </p:nvSpPr>
        <p:spPr>
          <a:xfrm>
            <a:off x="442729" y="0"/>
            <a:ext cx="3973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Prepare for official letter </a:t>
            </a:r>
            <a:endParaRPr lang="th-TH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67CF85-E5E7-4CDC-8A59-821BFA9C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38" y="403071"/>
            <a:ext cx="5105815" cy="6060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17EFD5-27DB-43A6-83AD-F41F31FD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08" y="394821"/>
            <a:ext cx="5292354" cy="60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3157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97D0AF-6E91-4FD4-8F7C-29395C472177}"/>
              </a:ext>
            </a:extLst>
          </p:cNvPr>
          <p:cNvSpPr/>
          <p:nvPr/>
        </p:nvSpPr>
        <p:spPr>
          <a:xfrm>
            <a:off x="509379" y="-66883"/>
            <a:ext cx="3272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Prepare for passport</a:t>
            </a:r>
            <a:endParaRPr lang="th-TH" dirty="0"/>
          </a:p>
        </p:txBody>
      </p:sp>
      <p:pic>
        <p:nvPicPr>
          <p:cNvPr id="1026" name="Picture 2" descr="ไม่มีคำอธิบายรูปภาพ">
            <a:extLst>
              <a:ext uri="{FF2B5EF4-FFF2-40B4-BE49-F238E27FC236}">
                <a16:creationId xmlns:a16="http://schemas.microsoft.com/office/drawing/2014/main" xmlns="" id="{21B7A346-AE3D-4178-B6A5-D03187F6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600" y="814526"/>
            <a:ext cx="3921711" cy="52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7784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DCF70C5-04E7-4FB8-A210-AE7664F7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Guideline for Transportation (Incheon Int'l Airport - DCC)</a:t>
            </a: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FA9E5848-5801-4BEE-B679-20BE882FB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6" t="14639" r="5743" b="5442"/>
          <a:stretch/>
        </p:blipFill>
        <p:spPr>
          <a:xfrm>
            <a:off x="942975" y="1938590"/>
            <a:ext cx="10182225" cy="4500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7BF0C31-00B8-4C3F-8CB4-1F6F28FFA843}"/>
              </a:ext>
            </a:extLst>
          </p:cNvPr>
          <p:cNvSpPr/>
          <p:nvPr/>
        </p:nvSpPr>
        <p:spPr>
          <a:xfrm>
            <a:off x="535210" y="-7990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Prepare for rest and journey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xmlns="" val="2083784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DE392A-A623-4968-B508-C3DD80348495}"/>
              </a:ext>
            </a:extLst>
          </p:cNvPr>
          <p:cNvSpPr/>
          <p:nvPr/>
        </p:nvSpPr>
        <p:spPr>
          <a:xfrm>
            <a:off x="351797" y="-72959"/>
            <a:ext cx="6321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Present the paper in ACRS conferences  </a:t>
            </a:r>
            <a:endParaRPr lang="th-TH" b="1" dirty="0"/>
          </a:p>
        </p:txBody>
      </p:sp>
      <p:pic>
        <p:nvPicPr>
          <p:cNvPr id="6" name="รูปภาพ 25">
            <a:extLst>
              <a:ext uri="{FF2B5EF4-FFF2-40B4-BE49-F238E27FC236}">
                <a16:creationId xmlns:a16="http://schemas.microsoft.com/office/drawing/2014/main" xmlns="" id="{D0675948-8914-4B48-831D-0A81602FEA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825" y="858489"/>
            <a:ext cx="4610820" cy="3253546"/>
          </a:xfrm>
          <a:prstGeom prst="rect">
            <a:avLst/>
          </a:prstGeom>
        </p:spPr>
      </p:pic>
      <p:pic>
        <p:nvPicPr>
          <p:cNvPr id="7" name="รูปภาพ 15">
            <a:extLst>
              <a:ext uri="{FF2B5EF4-FFF2-40B4-BE49-F238E27FC236}">
                <a16:creationId xmlns:a16="http://schemas.microsoft.com/office/drawing/2014/main" xmlns="" id="{7C88D39F-47FC-4714-878A-B47E496F0C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07174" y="2485262"/>
            <a:ext cx="4877044" cy="3657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06521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DE392A-A623-4968-B508-C3DD80348495}"/>
              </a:ext>
            </a:extLst>
          </p:cNvPr>
          <p:cNvSpPr/>
          <p:nvPr/>
        </p:nvSpPr>
        <p:spPr>
          <a:xfrm>
            <a:off x="351797" y="-72959"/>
            <a:ext cx="6321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Present the paper in ACRS conferences  </a:t>
            </a:r>
            <a:endParaRPr lang="th-TH" b="1" dirty="0"/>
          </a:p>
        </p:txBody>
      </p:sp>
      <p:pic>
        <p:nvPicPr>
          <p:cNvPr id="5" name="รูปภาพ 17">
            <a:extLst>
              <a:ext uri="{FF2B5EF4-FFF2-40B4-BE49-F238E27FC236}">
                <a16:creationId xmlns:a16="http://schemas.microsoft.com/office/drawing/2014/main" xmlns="" id="{74511303-3B9C-4B79-8B90-F112BA03D0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1797" y="379035"/>
            <a:ext cx="4052233" cy="2612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รูปภาพ 5">
            <a:extLst>
              <a:ext uri="{FF2B5EF4-FFF2-40B4-BE49-F238E27FC236}">
                <a16:creationId xmlns:a16="http://schemas.microsoft.com/office/drawing/2014/main" xmlns="" id="{3407B440-B545-48E0-8FB9-B48F3DF422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2426" y="379035"/>
            <a:ext cx="3715727" cy="261274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BB5D9F92-ABD1-4120-88DC-1D30F4B6F2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6549" y="379035"/>
            <a:ext cx="3483654" cy="2612740"/>
          </a:xfrm>
          <a:prstGeom prst="rect">
            <a:avLst/>
          </a:prstGeom>
        </p:spPr>
      </p:pic>
      <p:pic>
        <p:nvPicPr>
          <p:cNvPr id="10" name="รูปภาพ 43">
            <a:extLst>
              <a:ext uri="{FF2B5EF4-FFF2-40B4-BE49-F238E27FC236}">
                <a16:creationId xmlns:a16="http://schemas.microsoft.com/office/drawing/2014/main" xmlns="" id="{D080C5A3-2571-416C-986C-704D79F6C62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86481" y="3259121"/>
            <a:ext cx="3715727" cy="2901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รูปภาพ 6">
            <a:extLst>
              <a:ext uri="{FF2B5EF4-FFF2-40B4-BE49-F238E27FC236}">
                <a16:creationId xmlns:a16="http://schemas.microsoft.com/office/drawing/2014/main" xmlns="" id="{4BD7F86E-0576-4F23-955E-37032364826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259121"/>
            <a:ext cx="3909133" cy="290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348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DE392A-A623-4968-B508-C3DD80348495}"/>
              </a:ext>
            </a:extLst>
          </p:cNvPr>
          <p:cNvSpPr/>
          <p:nvPr/>
        </p:nvSpPr>
        <p:spPr>
          <a:xfrm>
            <a:off x="351797" y="-72959"/>
            <a:ext cx="9466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After we came back to RBRU, We wrote Performance report. </a:t>
            </a:r>
            <a:endParaRPr lang="th-TH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969B01-E7C5-4B51-A1BB-98BAAE44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43" y="1213741"/>
            <a:ext cx="5285617" cy="4157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EE205-4C8C-4BDB-A562-D85B9EA3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50" y="1213741"/>
            <a:ext cx="5077348" cy="32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2772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153773B-6B55-4297-A397-7D385767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843806"/>
          </a:xfrm>
        </p:spPr>
        <p:txBody>
          <a:bodyPr>
            <a:noAutofit/>
          </a:bodyPr>
          <a:lstStyle/>
          <a:p>
            <a:pPr algn="r"/>
            <a:r>
              <a:rPr lang="en-US" sz="6000" dirty="0"/>
              <a:t>Law Conferences in 2020 Websites 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75E2EC62-0355-4D16-9B9C-A8294A55E763}"/>
              </a:ext>
            </a:extLst>
          </p:cNvPr>
          <p:cNvSpPr/>
          <p:nvPr/>
        </p:nvSpPr>
        <p:spPr>
          <a:xfrm>
            <a:off x="1047750" y="2495550"/>
            <a:ext cx="2209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41623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xmlns="" id="{2D719BC1-79DA-4268-A745-BC5911C1C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" t="13155" r="1289" b="5196"/>
          <a:stretch/>
        </p:blipFill>
        <p:spPr>
          <a:xfrm>
            <a:off x="496600" y="400050"/>
            <a:ext cx="11257249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83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E09A1A33-E989-4358-8551-CBEC1A0E6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24" t="13145" r="3623" b="4698"/>
          <a:stretch/>
        </p:blipFill>
        <p:spPr>
          <a:xfrm>
            <a:off x="390525" y="356655"/>
            <a:ext cx="11410950" cy="61446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941E6C-E465-4FD1-BCA1-384CE8042A42}"/>
              </a:ext>
            </a:extLst>
          </p:cNvPr>
          <p:cNvSpPr/>
          <p:nvPr/>
        </p:nvSpPr>
        <p:spPr>
          <a:xfrm>
            <a:off x="110192" y="0"/>
            <a:ext cx="5846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/>
              <a:t>Search for ACRS conferences website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957789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686D1743-571F-4BDF-825A-065CCE86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61794"/>
            <a:ext cx="10058400" cy="1371600"/>
          </a:xfrm>
        </p:spPr>
        <p:txBody>
          <a:bodyPr>
            <a:noAutofit/>
          </a:bodyPr>
          <a:lstStyle/>
          <a:p>
            <a:pPr algn="r"/>
            <a:r>
              <a:rPr lang="en-US" sz="4400" dirty="0"/>
              <a:t>https://www.worldconferencealerts.com/Law-Conference.php</a:t>
            </a:r>
            <a:endParaRPr lang="th-TH" sz="44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0E722779-9769-4DB8-87B8-144469EC01D8}"/>
              </a:ext>
            </a:extLst>
          </p:cNvPr>
          <p:cNvSpPr/>
          <p:nvPr/>
        </p:nvSpPr>
        <p:spPr>
          <a:xfrm>
            <a:off x="381000" y="2181224"/>
            <a:ext cx="962025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8317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68F60FBC-D888-49E7-9588-40F682F42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" t="13897" r="1567" b="5690"/>
          <a:stretch/>
        </p:blipFill>
        <p:spPr>
          <a:xfrm>
            <a:off x="504825" y="409574"/>
            <a:ext cx="112395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704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52C92289-5524-476E-8A0B-69CAE1E6F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t="13650" r="2124" b="5443"/>
          <a:stretch/>
        </p:blipFill>
        <p:spPr>
          <a:xfrm>
            <a:off x="466725" y="438150"/>
            <a:ext cx="112966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792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C183EB44-238A-4796-BA37-D23FA719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" t="13155" r="1845" b="5690"/>
          <a:stretch/>
        </p:blipFill>
        <p:spPr>
          <a:xfrm>
            <a:off x="380999" y="447675"/>
            <a:ext cx="1136332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2003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xmlns="" id="{FC8E9621-F6C0-49B2-BDEA-2C355BDF3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" t="12660" r="2541" b="4701"/>
          <a:stretch/>
        </p:blipFill>
        <p:spPr>
          <a:xfrm>
            <a:off x="466726" y="438150"/>
            <a:ext cx="11268074" cy="60388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xmlns="" id="{0E1A3995-371C-436A-9F8D-51B0D2C5A923}"/>
              </a:ext>
            </a:extLst>
          </p:cNvPr>
          <p:cNvCxnSpPr/>
          <p:nvPr/>
        </p:nvCxnSpPr>
        <p:spPr>
          <a:xfrm>
            <a:off x="4524375" y="3257550"/>
            <a:ext cx="5934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ดาว: 5 แฉก 11">
            <a:extLst>
              <a:ext uri="{FF2B5EF4-FFF2-40B4-BE49-F238E27FC236}">
                <a16:creationId xmlns:a16="http://schemas.microsoft.com/office/drawing/2014/main" xmlns="" id="{E682A47E-9DC6-4F5F-8F0B-C101D9C21F19}"/>
              </a:ext>
            </a:extLst>
          </p:cNvPr>
          <p:cNvSpPr/>
          <p:nvPr/>
        </p:nvSpPr>
        <p:spPr>
          <a:xfrm>
            <a:off x="10706100" y="3409950"/>
            <a:ext cx="428625" cy="4571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89879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B63519F7-A60C-4F44-8126-173F1A67F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9" t="13155" r="1984" b="4454"/>
          <a:stretch/>
        </p:blipFill>
        <p:spPr>
          <a:xfrm>
            <a:off x="466725" y="419100"/>
            <a:ext cx="11258549" cy="6010276"/>
          </a:xfrm>
          <a:prstGeom prst="rect">
            <a:avLst/>
          </a:prstGeom>
        </p:spPr>
      </p:pic>
      <p:sp>
        <p:nvSpPr>
          <p:cNvPr id="6" name="ลูกศร: ลง 5">
            <a:extLst>
              <a:ext uri="{FF2B5EF4-FFF2-40B4-BE49-F238E27FC236}">
                <a16:creationId xmlns:a16="http://schemas.microsoft.com/office/drawing/2014/main" xmlns="" id="{54560480-D8A6-41EE-8985-BA7957447E76}"/>
              </a:ext>
            </a:extLst>
          </p:cNvPr>
          <p:cNvSpPr/>
          <p:nvPr/>
        </p:nvSpPr>
        <p:spPr>
          <a:xfrm rot="5400000">
            <a:off x="8343899" y="1343025"/>
            <a:ext cx="561975" cy="2066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03760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C5B45A17-6CD6-4989-AACF-3A639CB4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" t="14639" r="1288" b="4948"/>
          <a:stretch/>
        </p:blipFill>
        <p:spPr>
          <a:xfrm>
            <a:off x="466725" y="419100"/>
            <a:ext cx="112966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312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602E1E1-50D3-43EF-9E62-1F1E921C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852269"/>
            <a:ext cx="9267825" cy="1371600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https://waset.org/law-conferences</a:t>
            </a:r>
            <a:endParaRPr lang="th-TH" dirty="0"/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EAEC05F4-1E3E-4913-82C1-31A0BA8C08E7}"/>
              </a:ext>
            </a:extLst>
          </p:cNvPr>
          <p:cNvSpPr/>
          <p:nvPr/>
        </p:nvSpPr>
        <p:spPr>
          <a:xfrm>
            <a:off x="485775" y="2309469"/>
            <a:ext cx="192405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0966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B6C19A4-7A97-477A-AE42-3B99F356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9" t="13402" r="1984" b="6186"/>
          <a:stretch/>
        </p:blipFill>
        <p:spPr>
          <a:xfrm>
            <a:off x="476250" y="400050"/>
            <a:ext cx="112680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975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6D872E50-76E8-48BB-87D2-A96B17D8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" t="12660" r="1706" b="5938"/>
          <a:stretch/>
        </p:blipFill>
        <p:spPr>
          <a:xfrm>
            <a:off x="476250" y="419100"/>
            <a:ext cx="11249025" cy="6067425"/>
          </a:xfrm>
          <a:prstGeom prst="rect">
            <a:avLst/>
          </a:prstGeom>
        </p:spPr>
      </p:pic>
      <p:sp>
        <p:nvSpPr>
          <p:cNvPr id="5" name="ลูกศร: ลง 4">
            <a:extLst>
              <a:ext uri="{FF2B5EF4-FFF2-40B4-BE49-F238E27FC236}">
                <a16:creationId xmlns:a16="http://schemas.microsoft.com/office/drawing/2014/main" xmlns="" id="{433B2786-7435-44A4-B5CA-6308A34C1936}"/>
              </a:ext>
            </a:extLst>
          </p:cNvPr>
          <p:cNvSpPr/>
          <p:nvPr/>
        </p:nvSpPr>
        <p:spPr>
          <a:xfrm rot="5400000">
            <a:off x="6448425" y="3581401"/>
            <a:ext cx="180975" cy="198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: 5 แฉก 5">
            <a:extLst>
              <a:ext uri="{FF2B5EF4-FFF2-40B4-BE49-F238E27FC236}">
                <a16:creationId xmlns:a16="http://schemas.microsoft.com/office/drawing/2014/main" xmlns="" id="{5AE7E813-1528-4A22-A996-02E4919A5F4D}"/>
              </a:ext>
            </a:extLst>
          </p:cNvPr>
          <p:cNvSpPr/>
          <p:nvPr/>
        </p:nvSpPr>
        <p:spPr>
          <a:xfrm>
            <a:off x="814387" y="4481513"/>
            <a:ext cx="200025" cy="1809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ดาว: 5 แฉก 6">
            <a:extLst>
              <a:ext uri="{FF2B5EF4-FFF2-40B4-BE49-F238E27FC236}">
                <a16:creationId xmlns:a16="http://schemas.microsoft.com/office/drawing/2014/main" xmlns="" id="{961084B9-B59F-4149-9579-DC7392024846}"/>
              </a:ext>
            </a:extLst>
          </p:cNvPr>
          <p:cNvSpPr/>
          <p:nvPr/>
        </p:nvSpPr>
        <p:spPr>
          <a:xfrm>
            <a:off x="552450" y="4481513"/>
            <a:ext cx="200025" cy="1809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1104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C633658-4BF7-42FB-BE13-EF8B0B09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672356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Sign Up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87ABE0C1-7110-4221-A75B-7F27023DF42C}"/>
              </a:ext>
            </a:extLst>
          </p:cNvPr>
          <p:cNvSpPr/>
          <p:nvPr/>
        </p:nvSpPr>
        <p:spPr>
          <a:xfrm>
            <a:off x="2209800" y="2638425"/>
            <a:ext cx="2143125" cy="55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19BAF7-796E-47E1-B3DB-619635425436}"/>
              </a:ext>
            </a:extLst>
          </p:cNvPr>
          <p:cNvSpPr/>
          <p:nvPr/>
        </p:nvSpPr>
        <p:spPr>
          <a:xfrm>
            <a:off x="372769" y="-80454"/>
            <a:ext cx="7960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Prepare for Registration and Submission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548386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964C7755-6EFC-4342-B9B9-CE3DC863B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" t="13155" r="2124" b="5938"/>
          <a:stretch/>
        </p:blipFill>
        <p:spPr>
          <a:xfrm>
            <a:off x="485774" y="466726"/>
            <a:ext cx="11325225" cy="5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343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856ED3C-70D0-4828-8E91-7328975C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2057400"/>
            <a:ext cx="10648950" cy="1371600"/>
          </a:xfrm>
        </p:spPr>
        <p:txBody>
          <a:bodyPr>
            <a:noAutofit/>
          </a:bodyPr>
          <a:lstStyle/>
          <a:p>
            <a:pPr algn="r"/>
            <a:r>
              <a:rPr lang="en-US" sz="5400" dirty="0"/>
              <a:t>https://www.allconferencealert.com/law.html</a:t>
            </a:r>
            <a:endParaRPr lang="th-TH" sz="5400" dirty="0"/>
          </a:p>
        </p:txBody>
      </p:sp>
      <p:sp>
        <p:nvSpPr>
          <p:cNvPr id="5" name="ลูกศร: ขวา 4">
            <a:extLst>
              <a:ext uri="{FF2B5EF4-FFF2-40B4-BE49-F238E27FC236}">
                <a16:creationId xmlns:a16="http://schemas.microsoft.com/office/drawing/2014/main" xmlns="" id="{0862F05E-D6E4-43DE-A08C-6A3D7D12F396}"/>
              </a:ext>
            </a:extLst>
          </p:cNvPr>
          <p:cNvSpPr/>
          <p:nvPr/>
        </p:nvSpPr>
        <p:spPr>
          <a:xfrm>
            <a:off x="409575" y="2238375"/>
            <a:ext cx="923925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34742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107FC1F0-DE2E-4E52-8E7C-BEC4DFC00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" t="14639" r="2959" b="6433"/>
          <a:stretch/>
        </p:blipFill>
        <p:spPr>
          <a:xfrm>
            <a:off x="466725" y="400050"/>
            <a:ext cx="11344275" cy="6162675"/>
          </a:xfrm>
          <a:prstGeom prst="rect">
            <a:avLst/>
          </a:prstGeom>
        </p:spPr>
      </p:pic>
      <p:sp>
        <p:nvSpPr>
          <p:cNvPr id="5" name="ลูกศร: ลง 4">
            <a:extLst>
              <a:ext uri="{FF2B5EF4-FFF2-40B4-BE49-F238E27FC236}">
                <a16:creationId xmlns:a16="http://schemas.microsoft.com/office/drawing/2014/main" xmlns="" id="{BF311A7E-FD49-4802-919F-AE09DB96780E}"/>
              </a:ext>
            </a:extLst>
          </p:cNvPr>
          <p:cNvSpPr/>
          <p:nvPr/>
        </p:nvSpPr>
        <p:spPr>
          <a:xfrm>
            <a:off x="6819900" y="4752975"/>
            <a:ext cx="333375" cy="552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50012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731A396A-E56E-4F86-8EFE-89827BBDE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t="13402" r="3098" b="5195"/>
          <a:stretch/>
        </p:blipFill>
        <p:spPr>
          <a:xfrm>
            <a:off x="495301" y="419100"/>
            <a:ext cx="11344274" cy="6019800"/>
          </a:xfrm>
          <a:prstGeom prst="rect">
            <a:avLst/>
          </a:prstGeom>
        </p:spPr>
      </p:pic>
      <p:sp>
        <p:nvSpPr>
          <p:cNvPr id="5" name="ลูกศร: ลง 4">
            <a:extLst>
              <a:ext uri="{FF2B5EF4-FFF2-40B4-BE49-F238E27FC236}">
                <a16:creationId xmlns:a16="http://schemas.microsoft.com/office/drawing/2014/main" xmlns="" id="{AE0A9C15-ACA7-4958-B5CE-E0272BBA7715}"/>
              </a:ext>
            </a:extLst>
          </p:cNvPr>
          <p:cNvSpPr/>
          <p:nvPr/>
        </p:nvSpPr>
        <p:spPr>
          <a:xfrm rot="5400000">
            <a:off x="9763125" y="4676775"/>
            <a:ext cx="361950" cy="2095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: 5 แฉก 5">
            <a:extLst>
              <a:ext uri="{FF2B5EF4-FFF2-40B4-BE49-F238E27FC236}">
                <a16:creationId xmlns:a16="http://schemas.microsoft.com/office/drawing/2014/main" xmlns="" id="{5DDDDFF9-F880-4A73-8447-0E70A963CD3C}"/>
              </a:ext>
            </a:extLst>
          </p:cNvPr>
          <p:cNvSpPr/>
          <p:nvPr/>
        </p:nvSpPr>
        <p:spPr>
          <a:xfrm>
            <a:off x="2619374" y="5529262"/>
            <a:ext cx="257175" cy="3143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95492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EF691A4-09D3-4D48-92F8-FC2CCFBB7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" t="13268" r="3098" b="4913"/>
          <a:stretch/>
        </p:blipFill>
        <p:spPr>
          <a:xfrm>
            <a:off x="476250" y="381000"/>
            <a:ext cx="11125200" cy="6076950"/>
          </a:xfrm>
          <a:prstGeom prst="rect">
            <a:avLst/>
          </a:prstGeom>
        </p:spPr>
      </p:pic>
      <p:sp>
        <p:nvSpPr>
          <p:cNvPr id="5" name="ลูกศร: ลง 4">
            <a:extLst>
              <a:ext uri="{FF2B5EF4-FFF2-40B4-BE49-F238E27FC236}">
                <a16:creationId xmlns:a16="http://schemas.microsoft.com/office/drawing/2014/main" xmlns="" id="{1642EAE5-1DD9-4855-ADB5-7936180C54CC}"/>
              </a:ext>
            </a:extLst>
          </p:cNvPr>
          <p:cNvSpPr/>
          <p:nvPr/>
        </p:nvSpPr>
        <p:spPr>
          <a:xfrm rot="5400000">
            <a:off x="8458200" y="5334000"/>
            <a:ext cx="428625" cy="14192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1635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57455AB8-9CE5-4E9D-9D35-9A682BFEE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" t="14392" r="1706" b="5691"/>
          <a:stretch/>
        </p:blipFill>
        <p:spPr>
          <a:xfrm>
            <a:off x="476251" y="419100"/>
            <a:ext cx="1128712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996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C2048BE-BAC0-4CC4-BD0D-7C244C5D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4274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/>
              <a:t>Thank you for your attention.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xmlns="" val="195366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36393195-D252-49C7-B7FB-1EE52BBC8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0" t="13716" r="3933" b="4277"/>
          <a:stretch/>
        </p:blipFill>
        <p:spPr>
          <a:xfrm>
            <a:off x="386409" y="381178"/>
            <a:ext cx="11401425" cy="632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0DE814-C5BB-40BD-BD20-A9672F0201A4}"/>
              </a:ext>
            </a:extLst>
          </p:cNvPr>
          <p:cNvSpPr/>
          <p:nvPr/>
        </p:nvSpPr>
        <p:spPr>
          <a:xfrm>
            <a:off x="264334" y="0"/>
            <a:ext cx="5654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Sign up to ACRS 2019 online system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xmlns="" val="318660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58244FC6-A91B-4D2B-B5A6-4802F73B7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" t="13588" r="1945" b="4886"/>
          <a:stretch/>
        </p:blipFill>
        <p:spPr>
          <a:xfrm>
            <a:off x="409575" y="339861"/>
            <a:ext cx="11401858" cy="61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3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B4A88F1-140D-4D47-A1A5-A79AB9E2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" t="14201" r="2687" b="5521"/>
          <a:stretch/>
        </p:blipFill>
        <p:spPr>
          <a:xfrm>
            <a:off x="386697" y="352425"/>
            <a:ext cx="11433828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26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008BB18-8361-4AE9-BBA7-644B47D5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458663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Sign Up Complete</a:t>
            </a:r>
            <a:endParaRPr lang="th-TH" sz="6000" dirty="0"/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xmlns="" id="{D296FD51-0D88-4EE1-AD7B-400494D31673}"/>
              </a:ext>
            </a:extLst>
          </p:cNvPr>
          <p:cNvSpPr/>
          <p:nvPr/>
        </p:nvSpPr>
        <p:spPr>
          <a:xfrm>
            <a:off x="1123950" y="2762250"/>
            <a:ext cx="171450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55942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79"/>
      </a:accent1>
      <a:accent2>
        <a:srgbClr val="B13B98"/>
      </a:accent2>
      <a:accent3>
        <a:srgbClr val="AB4DC3"/>
      </a:accent3>
      <a:accent4>
        <a:srgbClr val="693DB2"/>
      </a:accent4>
      <a:accent5>
        <a:srgbClr val="4D51C3"/>
      </a:accent5>
      <a:accent6>
        <a:srgbClr val="3B71B1"/>
      </a:accent6>
      <a:hlink>
        <a:srgbClr val="7063CB"/>
      </a:hlink>
      <a:folHlink>
        <a:srgbClr val="7F7F7F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614</Words>
  <Application>Microsoft Office PowerPoint</Application>
  <PresentationFormat>กำหนดเอง</PresentationFormat>
  <Paragraphs>48</Paragraphs>
  <Slides>56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56</vt:i4>
      </vt:variant>
    </vt:vector>
  </HeadingPairs>
  <TitlesOfParts>
    <vt:vector size="57" baseType="lpstr">
      <vt:lpstr>SavonVTI</vt:lpstr>
      <vt:lpstr>Go published  case study: The 40th Asian Conference on Remote Sensing ACRS 2019 14-18 October, 2019 Daejeon Convention Center(DCC), Korea </vt:lpstr>
      <vt:lpstr>ภาพนิ่ง 2</vt:lpstr>
      <vt:lpstr>1. สืบค้นงานประชุมวิชาการระดับนานาชาติที่มีคุณภาพ</vt:lpstr>
      <vt:lpstr>ภาพนิ่ง 4</vt:lpstr>
      <vt:lpstr>Sign Up</vt:lpstr>
      <vt:lpstr>ภาพนิ่ง 6</vt:lpstr>
      <vt:lpstr>ภาพนิ่ง 7</vt:lpstr>
      <vt:lpstr>ภาพนิ่ง 8</vt:lpstr>
      <vt:lpstr>Sign Up Complete</vt:lpstr>
      <vt:lpstr>ภาพนิ่ง 10</vt:lpstr>
      <vt:lpstr>ภาพนิ่ง 11</vt:lpstr>
      <vt:lpstr>ภาพนิ่ง 12</vt:lpstr>
      <vt:lpstr>Submission Guideline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Notification of Abstract Acceptance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Notification Letter of Presentation Schedule</vt:lpstr>
      <vt:lpstr>ภาพนิ่ง 26</vt:lpstr>
      <vt:lpstr>Presentation Guideline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Guideline for Transportation (Incheon Int'l Airport - DCC)</vt:lpstr>
      <vt:lpstr>ภาพนิ่ง 35</vt:lpstr>
      <vt:lpstr>ภาพนิ่ง 36</vt:lpstr>
      <vt:lpstr>ภาพนิ่ง 37</vt:lpstr>
      <vt:lpstr>Law Conferences in 2020 Websites </vt:lpstr>
      <vt:lpstr>ภาพนิ่ง 39</vt:lpstr>
      <vt:lpstr>https://www.worldconferencealerts.com/Law-Conference.php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https://waset.org/law-conferences</vt:lpstr>
      <vt:lpstr>ภาพนิ่ง 48</vt:lpstr>
      <vt:lpstr>ภาพนิ่ง 49</vt:lpstr>
      <vt:lpstr>ภาพนิ่ง 50</vt:lpstr>
      <vt:lpstr>https://www.allconferencealert.com/law.html</vt:lpstr>
      <vt:lpstr>ภาพนิ่ง 52</vt:lpstr>
      <vt:lpstr>ภาพนิ่ง 53</vt:lpstr>
      <vt:lpstr>ภาพนิ่ง 54</vt:lpstr>
      <vt:lpstr>ภาพนิ่ง 55</vt:lpstr>
      <vt:lpstr> Thank you for your attention.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40th Asian Conference on Remote Sensing ACRS 2019 14-18 October, 2019 Daejeon Convention Center(DCC), Korea</dc:title>
  <dc:creator>MikadoNET</dc:creator>
  <cp:lastModifiedBy>Administrator</cp:lastModifiedBy>
  <cp:revision>57</cp:revision>
  <dcterms:created xsi:type="dcterms:W3CDTF">2020-04-07T07:52:49Z</dcterms:created>
  <dcterms:modified xsi:type="dcterms:W3CDTF">2020-07-31T05:03:47Z</dcterms:modified>
</cp:coreProperties>
</file>